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7" r:id="rId3"/>
    <p:sldId id="292" r:id="rId4"/>
    <p:sldId id="285" r:id="rId5"/>
    <p:sldId id="268" r:id="rId6"/>
    <p:sldId id="262" r:id="rId7"/>
    <p:sldId id="271" r:id="rId8"/>
    <p:sldId id="260" r:id="rId9"/>
    <p:sldId id="272" r:id="rId10"/>
    <p:sldId id="273" r:id="rId11"/>
    <p:sldId id="279" r:id="rId12"/>
    <p:sldId id="280" r:id="rId13"/>
    <p:sldId id="281" r:id="rId14"/>
    <p:sldId id="282" r:id="rId15"/>
    <p:sldId id="277" r:id="rId16"/>
    <p:sldId id="278" r:id="rId17"/>
    <p:sldId id="293" r:id="rId18"/>
    <p:sldId id="289" r:id="rId19"/>
    <p:sldId id="288" r:id="rId20"/>
    <p:sldId id="287" r:id="rId21"/>
    <p:sldId id="286" r:id="rId22"/>
    <p:sldId id="290" r:id="rId23"/>
    <p:sldId id="291" r:id="rId24"/>
    <p:sldId id="28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BDF951-1A75-4AF5-8E51-9D1FF856A190}" v="61" dt="2026-04-19T14:08:19.7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60"/>
  </p:normalViewPr>
  <p:slideViewPr>
    <p:cSldViewPr snapToGrid="0">
      <p:cViewPr varScale="1">
        <p:scale>
          <a:sx n="44" d="100"/>
          <a:sy n="44" d="100"/>
        </p:scale>
        <p:origin x="86" y="7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ng Lay Tin" userId="e7001843eda4ded7" providerId="LiveId" clId="{D4BDF951-1A75-4AF5-8E51-9D1FF856A190}"/>
    <pc:docChg chg="undo redo custSel addSld delSld modSld sldOrd">
      <pc:chgData name="Cheng Lay Tin" userId="e7001843eda4ded7" providerId="LiveId" clId="{D4BDF951-1A75-4AF5-8E51-9D1FF856A190}" dt="2026-04-19T14:08:19.749" v="2073"/>
      <pc:docMkLst>
        <pc:docMk/>
      </pc:docMkLst>
      <pc:sldChg chg="del">
        <pc:chgData name="Cheng Lay Tin" userId="e7001843eda4ded7" providerId="LiveId" clId="{D4BDF951-1A75-4AF5-8E51-9D1FF856A190}" dt="2026-04-10T02:43:50.160" v="250" actId="2696"/>
        <pc:sldMkLst>
          <pc:docMk/>
          <pc:sldMk cId="3075289745" sldId="256"/>
        </pc:sldMkLst>
      </pc:sldChg>
      <pc:sldChg chg="delSp modSp del mod">
        <pc:chgData name="Cheng Lay Tin" userId="e7001843eda4ded7" providerId="LiveId" clId="{D4BDF951-1A75-4AF5-8E51-9D1FF856A190}" dt="2026-04-10T03:20:38.427" v="459" actId="47"/>
        <pc:sldMkLst>
          <pc:docMk/>
          <pc:sldMk cId="2460509937" sldId="257"/>
        </pc:sldMkLst>
        <pc:spChg chg="mod">
          <ac:chgData name="Cheng Lay Tin" userId="e7001843eda4ded7" providerId="LiveId" clId="{D4BDF951-1A75-4AF5-8E51-9D1FF856A190}" dt="2026-04-10T02:50:23.695" v="277" actId="21"/>
          <ac:spMkLst>
            <pc:docMk/>
            <pc:sldMk cId="2460509937" sldId="257"/>
            <ac:spMk id="2" creationId="{7D80B7E5-7173-7811-7C49-1AD6BD5DB175}"/>
          </ac:spMkLst>
        </pc:spChg>
        <pc:spChg chg="mod">
          <ac:chgData name="Cheng Lay Tin" userId="e7001843eda4ded7" providerId="LiveId" clId="{D4BDF951-1A75-4AF5-8E51-9D1FF856A190}" dt="2026-04-10T02:46:13.274" v="271" actId="6549"/>
          <ac:spMkLst>
            <pc:docMk/>
            <pc:sldMk cId="2460509937" sldId="257"/>
            <ac:spMk id="3" creationId="{7CDC8BA6-5EB7-F27D-8FB9-37B0CA08D562}"/>
          </ac:spMkLst>
        </pc:spChg>
        <pc:picChg chg="del mod">
          <ac:chgData name="Cheng Lay Tin" userId="e7001843eda4ded7" providerId="LiveId" clId="{D4BDF951-1A75-4AF5-8E51-9D1FF856A190}" dt="2026-04-10T02:47:41.454" v="274" actId="21"/>
          <ac:picMkLst>
            <pc:docMk/>
            <pc:sldMk cId="2460509937" sldId="257"/>
            <ac:picMk id="2052" creationId="{E30840D0-B7BA-830C-BDE2-751C5E989FEC}"/>
          </ac:picMkLst>
        </pc:picChg>
      </pc:sldChg>
      <pc:sldChg chg="del">
        <pc:chgData name="Cheng Lay Tin" userId="e7001843eda4ded7" providerId="LiveId" clId="{D4BDF951-1A75-4AF5-8E51-9D1FF856A190}" dt="2026-04-10T03:24:33.997" v="463" actId="47"/>
        <pc:sldMkLst>
          <pc:docMk/>
          <pc:sldMk cId="3642164273" sldId="258"/>
        </pc:sldMkLst>
      </pc:sldChg>
      <pc:sldChg chg="addSp modSp del mod modClrScheme chgLayout">
        <pc:chgData name="Cheng Lay Tin" userId="e7001843eda4ded7" providerId="LiveId" clId="{D4BDF951-1A75-4AF5-8E51-9D1FF856A190}" dt="2026-04-10T09:27:37.025" v="565" actId="2696"/>
        <pc:sldMkLst>
          <pc:docMk/>
          <pc:sldMk cId="3252330822" sldId="259"/>
        </pc:sldMkLst>
        <pc:spChg chg="mod ord">
          <ac:chgData name="Cheng Lay Tin" userId="e7001843eda4ded7" providerId="LiveId" clId="{D4BDF951-1A75-4AF5-8E51-9D1FF856A190}" dt="2026-04-10T09:24:06.388" v="539" actId="20577"/>
          <ac:spMkLst>
            <pc:docMk/>
            <pc:sldMk cId="3252330822" sldId="259"/>
            <ac:spMk id="2" creationId="{84CEE712-23D1-1F52-7D73-52E9260D3D39}"/>
          </ac:spMkLst>
        </pc:spChg>
        <pc:spChg chg="mod ord">
          <ac:chgData name="Cheng Lay Tin" userId="e7001843eda4ded7" providerId="LiveId" clId="{D4BDF951-1A75-4AF5-8E51-9D1FF856A190}" dt="2026-04-10T09:21:03.988" v="496" actId="6549"/>
          <ac:spMkLst>
            <pc:docMk/>
            <pc:sldMk cId="3252330822" sldId="259"/>
            <ac:spMk id="3" creationId="{CBB4E301-9697-C781-82A3-35D40682DD17}"/>
          </ac:spMkLst>
        </pc:spChg>
        <pc:spChg chg="add mod ord">
          <ac:chgData name="Cheng Lay Tin" userId="e7001843eda4ded7" providerId="LiveId" clId="{D4BDF951-1A75-4AF5-8E51-9D1FF856A190}" dt="2026-04-10T09:21:58.315" v="505" actId="122"/>
          <ac:spMkLst>
            <pc:docMk/>
            <pc:sldMk cId="3252330822" sldId="259"/>
            <ac:spMk id="4" creationId="{AE376E40-FF9F-9251-675B-D86924A71B7F}"/>
          </ac:spMkLst>
        </pc:spChg>
        <pc:spChg chg="mod">
          <ac:chgData name="Cheng Lay Tin" userId="e7001843eda4ded7" providerId="LiveId" clId="{D4BDF951-1A75-4AF5-8E51-9D1FF856A190}" dt="2026-04-10T09:22:24.389" v="534" actId="20577"/>
          <ac:spMkLst>
            <pc:docMk/>
            <pc:sldMk cId="3252330822" sldId="259"/>
            <ac:spMk id="5" creationId="{BADD751E-7947-13D3-E9E6-261FC1322F8D}"/>
          </ac:spMkLst>
        </pc:spChg>
        <pc:spChg chg="add mod ord">
          <ac:chgData name="Cheng Lay Tin" userId="e7001843eda4ded7" providerId="LiveId" clId="{D4BDF951-1A75-4AF5-8E51-9D1FF856A190}" dt="2026-04-10T09:20:51.695" v="494" actId="700"/>
          <ac:spMkLst>
            <pc:docMk/>
            <pc:sldMk cId="3252330822" sldId="259"/>
            <ac:spMk id="6" creationId="{3300B2FB-B91A-FC27-55CD-C5A1A2A2BF7A}"/>
          </ac:spMkLst>
        </pc:spChg>
        <pc:spChg chg="add mod ord">
          <ac:chgData name="Cheng Lay Tin" userId="e7001843eda4ded7" providerId="LiveId" clId="{D4BDF951-1A75-4AF5-8E51-9D1FF856A190}" dt="2026-04-10T09:20:51.695" v="494" actId="700"/>
          <ac:spMkLst>
            <pc:docMk/>
            <pc:sldMk cId="3252330822" sldId="259"/>
            <ac:spMk id="7" creationId="{9B2AE95A-C86F-5322-E1EE-433F1441419C}"/>
          </ac:spMkLst>
        </pc:spChg>
        <pc:picChg chg="mod">
          <ac:chgData name="Cheng Lay Tin" userId="e7001843eda4ded7" providerId="LiveId" clId="{D4BDF951-1A75-4AF5-8E51-9D1FF856A190}" dt="2026-04-10T09:22:30.465" v="535" actId="14100"/>
          <ac:picMkLst>
            <pc:docMk/>
            <pc:sldMk cId="3252330822" sldId="259"/>
            <ac:picMk id="1026" creationId="{9F5C5369-D433-6F86-B2B3-2C1AE3A30EAE}"/>
          </ac:picMkLst>
        </pc:picChg>
      </pc:sldChg>
      <pc:sldChg chg="addSp delSp modSp mod">
        <pc:chgData name="Cheng Lay Tin" userId="e7001843eda4ded7" providerId="LiveId" clId="{D4BDF951-1A75-4AF5-8E51-9D1FF856A190}" dt="2026-04-10T09:39:24.290" v="595" actId="122"/>
        <pc:sldMkLst>
          <pc:docMk/>
          <pc:sldMk cId="3210660187" sldId="260"/>
        </pc:sldMkLst>
        <pc:spChg chg="mod">
          <ac:chgData name="Cheng Lay Tin" userId="e7001843eda4ded7" providerId="LiveId" clId="{D4BDF951-1A75-4AF5-8E51-9D1FF856A190}" dt="2026-04-10T09:28:38.771" v="571" actId="122"/>
          <ac:spMkLst>
            <pc:docMk/>
            <pc:sldMk cId="3210660187" sldId="260"/>
            <ac:spMk id="2" creationId="{3A308E0F-34BF-0681-D26E-C941B3472BA4}"/>
          </ac:spMkLst>
        </pc:spChg>
        <pc:spChg chg="mod">
          <ac:chgData name="Cheng Lay Tin" userId="e7001843eda4ded7" providerId="LiveId" clId="{D4BDF951-1A75-4AF5-8E51-9D1FF856A190}" dt="2026-04-10T09:39:24.290" v="595" actId="122"/>
          <ac:spMkLst>
            <pc:docMk/>
            <pc:sldMk cId="3210660187" sldId="260"/>
            <ac:spMk id="3" creationId="{B18F99D9-579E-1325-5E75-B33A35025809}"/>
          </ac:spMkLst>
        </pc:spChg>
        <pc:spChg chg="add">
          <ac:chgData name="Cheng Lay Tin" userId="e7001843eda4ded7" providerId="LiveId" clId="{D4BDF951-1A75-4AF5-8E51-9D1FF856A190}" dt="2026-04-10T09:28:26.833" v="568" actId="26606"/>
          <ac:spMkLst>
            <pc:docMk/>
            <pc:sldMk cId="3210660187" sldId="260"/>
            <ac:spMk id="4120" creationId="{2F687420-BEB4-45CD-8226-339BE553B8E6}"/>
          </ac:spMkLst>
        </pc:spChg>
        <pc:spChg chg="add">
          <ac:chgData name="Cheng Lay Tin" userId="e7001843eda4ded7" providerId="LiveId" clId="{D4BDF951-1A75-4AF5-8E51-9D1FF856A190}" dt="2026-04-10T09:28:26.833" v="568" actId="26606"/>
          <ac:spMkLst>
            <pc:docMk/>
            <pc:sldMk cId="3210660187" sldId="260"/>
            <ac:spMk id="4122" creationId="{169CC832-2974-4E8D-90ED-3E2941BA7336}"/>
          </ac:spMkLst>
        </pc:spChg>
        <pc:spChg chg="add">
          <ac:chgData name="Cheng Lay Tin" userId="e7001843eda4ded7" providerId="LiveId" clId="{D4BDF951-1A75-4AF5-8E51-9D1FF856A190}" dt="2026-04-10T09:28:26.833" v="568" actId="26606"/>
          <ac:spMkLst>
            <pc:docMk/>
            <pc:sldMk cId="3210660187" sldId="260"/>
            <ac:spMk id="4124" creationId="{55222F96-971A-4F90-B841-6BAB416C7AC1}"/>
          </ac:spMkLst>
        </pc:spChg>
        <pc:spChg chg="add">
          <ac:chgData name="Cheng Lay Tin" userId="e7001843eda4ded7" providerId="LiveId" clId="{D4BDF951-1A75-4AF5-8E51-9D1FF856A190}" dt="2026-04-10T09:28:26.833" v="568" actId="26606"/>
          <ac:spMkLst>
            <pc:docMk/>
            <pc:sldMk cId="3210660187" sldId="260"/>
            <ac:spMk id="4126" creationId="{08980754-6F4B-43C9-B9BE-127B6BED6586}"/>
          </ac:spMkLst>
        </pc:spChg>
        <pc:spChg chg="add">
          <ac:chgData name="Cheng Lay Tin" userId="e7001843eda4ded7" providerId="LiveId" clId="{D4BDF951-1A75-4AF5-8E51-9D1FF856A190}" dt="2026-04-10T09:28:26.833" v="568" actId="26606"/>
          <ac:spMkLst>
            <pc:docMk/>
            <pc:sldMk cId="3210660187" sldId="260"/>
            <ac:spMk id="4128" creationId="{2C1BBA94-3F40-40AA-8BB9-E69E25E537C1}"/>
          </ac:spMkLst>
        </pc:spChg>
        <pc:picChg chg="mod">
          <ac:chgData name="Cheng Lay Tin" userId="e7001843eda4ded7" providerId="LiveId" clId="{D4BDF951-1A75-4AF5-8E51-9D1FF856A190}" dt="2026-04-10T09:28:26.833" v="568" actId="26606"/>
          <ac:picMkLst>
            <pc:docMk/>
            <pc:sldMk cId="3210660187" sldId="260"/>
            <ac:picMk id="4098" creationId="{D037E7F3-2D9B-7395-9412-906CD74F307E}"/>
          </ac:picMkLst>
        </pc:picChg>
        <pc:cxnChg chg="del">
          <ac:chgData name="Cheng Lay Tin" userId="e7001843eda4ded7" providerId="LiveId" clId="{D4BDF951-1A75-4AF5-8E51-9D1FF856A190}" dt="2026-04-10T09:28:26.833" v="568" actId="26606"/>
          <ac:cxnSpMkLst>
            <pc:docMk/>
            <pc:sldMk cId="3210660187" sldId="260"/>
            <ac:cxnSpMk id="4115" creationId="{FC23E3B9-5ABF-58B3-E2B0-E9A5DAA90037}"/>
          </ac:cxnSpMkLst>
        </pc:cxnChg>
      </pc:sldChg>
      <pc:sldChg chg="del">
        <pc:chgData name="Cheng Lay Tin" userId="e7001843eda4ded7" providerId="LiveId" clId="{D4BDF951-1A75-4AF5-8E51-9D1FF856A190}" dt="2026-04-10T09:30:09.508" v="573" actId="2696"/>
        <pc:sldMkLst>
          <pc:docMk/>
          <pc:sldMk cId="3451865521" sldId="261"/>
        </pc:sldMkLst>
      </pc:sldChg>
      <pc:sldChg chg="ord">
        <pc:chgData name="Cheng Lay Tin" userId="e7001843eda4ded7" providerId="LiveId" clId="{D4BDF951-1A75-4AF5-8E51-9D1FF856A190}" dt="2026-04-10T03:24:22.297" v="462"/>
        <pc:sldMkLst>
          <pc:docMk/>
          <pc:sldMk cId="3438981896" sldId="262"/>
        </pc:sldMkLst>
      </pc:sldChg>
      <pc:sldChg chg="delSp modSp del mod">
        <pc:chgData name="Cheng Lay Tin" userId="e7001843eda4ded7" providerId="LiveId" clId="{D4BDF951-1A75-4AF5-8E51-9D1FF856A190}" dt="2026-04-10T09:48:32.421" v="928" actId="2696"/>
        <pc:sldMkLst>
          <pc:docMk/>
          <pc:sldMk cId="3699960160" sldId="263"/>
        </pc:sldMkLst>
        <pc:spChg chg="mod">
          <ac:chgData name="Cheng Lay Tin" userId="e7001843eda4ded7" providerId="LiveId" clId="{D4BDF951-1A75-4AF5-8E51-9D1FF856A190}" dt="2026-04-10T09:40:52.414" v="602" actId="14100"/>
          <ac:spMkLst>
            <pc:docMk/>
            <pc:sldMk cId="3699960160" sldId="263"/>
            <ac:spMk id="7" creationId="{3FBFCB90-36CC-7C91-886D-24B3B40C74CF}"/>
          </ac:spMkLst>
        </pc:spChg>
        <pc:picChg chg="del">
          <ac:chgData name="Cheng Lay Tin" userId="e7001843eda4ded7" providerId="LiveId" clId="{D4BDF951-1A75-4AF5-8E51-9D1FF856A190}" dt="2026-04-10T09:41:00.667" v="603" actId="478"/>
          <ac:picMkLst>
            <pc:docMk/>
            <pc:sldMk cId="3699960160" sldId="263"/>
            <ac:picMk id="17" creationId="{1FB1B1EF-33FF-D870-F4CA-920E2BFC7E6B}"/>
          </ac:picMkLst>
        </pc:picChg>
      </pc:sldChg>
      <pc:sldChg chg="delSp modSp del mod">
        <pc:chgData name="Cheng Lay Tin" userId="e7001843eda4ded7" providerId="LiveId" clId="{D4BDF951-1A75-4AF5-8E51-9D1FF856A190}" dt="2026-04-10T09:51:27.048" v="981" actId="2696"/>
        <pc:sldMkLst>
          <pc:docMk/>
          <pc:sldMk cId="3919609303" sldId="264"/>
        </pc:sldMkLst>
        <pc:spChg chg="mod">
          <ac:chgData name="Cheng Lay Tin" userId="e7001843eda4ded7" providerId="LiveId" clId="{D4BDF951-1A75-4AF5-8E51-9D1FF856A190}" dt="2026-04-09T14:53:47.773" v="95" actId="20577"/>
          <ac:spMkLst>
            <pc:docMk/>
            <pc:sldMk cId="3919609303" sldId="264"/>
            <ac:spMk id="10" creationId="{B6D71861-20E2-29C5-40E2-4BB9FFFB8684}"/>
          </ac:spMkLst>
        </pc:spChg>
        <pc:picChg chg="del">
          <ac:chgData name="Cheng Lay Tin" userId="e7001843eda4ded7" providerId="LiveId" clId="{D4BDF951-1A75-4AF5-8E51-9D1FF856A190}" dt="2026-04-09T14:55:03.107" v="96"/>
          <ac:picMkLst>
            <pc:docMk/>
            <pc:sldMk cId="3919609303" sldId="264"/>
            <ac:picMk id="7" creationId="{A5ACA531-886A-00F1-F707-2B947D379A9C}"/>
          </ac:picMkLst>
        </pc:picChg>
      </pc:sldChg>
      <pc:sldChg chg="addSp delSp modSp new del mod">
        <pc:chgData name="Cheng Lay Tin" userId="e7001843eda4ded7" providerId="LiveId" clId="{D4BDF951-1A75-4AF5-8E51-9D1FF856A190}" dt="2026-04-10T10:18:16.143" v="1074" actId="2696"/>
        <pc:sldMkLst>
          <pc:docMk/>
          <pc:sldMk cId="3069140063" sldId="265"/>
        </pc:sldMkLst>
        <pc:spChg chg="mod">
          <ac:chgData name="Cheng Lay Tin" userId="e7001843eda4ded7" providerId="LiveId" clId="{D4BDF951-1A75-4AF5-8E51-9D1FF856A190}" dt="2026-04-09T14:57:55.691" v="164" actId="27636"/>
          <ac:spMkLst>
            <pc:docMk/>
            <pc:sldMk cId="3069140063" sldId="265"/>
            <ac:spMk id="2" creationId="{AE39BD27-6240-F891-8779-A737D183AA11}"/>
          </ac:spMkLst>
        </pc:spChg>
        <pc:spChg chg="del">
          <ac:chgData name="Cheng Lay Tin" userId="e7001843eda4ded7" providerId="LiveId" clId="{D4BDF951-1A75-4AF5-8E51-9D1FF856A190}" dt="2026-04-09T14:57:23.797" v="155"/>
          <ac:spMkLst>
            <pc:docMk/>
            <pc:sldMk cId="3069140063" sldId="265"/>
            <ac:spMk id="3" creationId="{FEAFD366-A8B9-7963-7D77-37CC82C3E361}"/>
          </ac:spMkLst>
        </pc:spChg>
        <pc:picChg chg="add mod">
          <ac:chgData name="Cheng Lay Tin" userId="e7001843eda4ded7" providerId="LiveId" clId="{D4BDF951-1A75-4AF5-8E51-9D1FF856A190}" dt="2026-04-09T14:59:14.729" v="166" actId="14100"/>
          <ac:picMkLst>
            <pc:docMk/>
            <pc:sldMk cId="3069140063" sldId="265"/>
            <ac:picMk id="6146" creationId="{F35ED028-ADAB-E4D9-5E05-86F58ED3DF6B}"/>
          </ac:picMkLst>
        </pc:picChg>
      </pc:sldChg>
      <pc:sldChg chg="addSp delSp modSp del mod modClrScheme delDesignElem chgLayout">
        <pc:chgData name="Cheng Lay Tin" userId="e7001843eda4ded7" providerId="LiveId" clId="{D4BDF951-1A75-4AF5-8E51-9D1FF856A190}" dt="2026-04-10T03:20:50.109" v="460" actId="47"/>
        <pc:sldMkLst>
          <pc:docMk/>
          <pc:sldMk cId="4157437176" sldId="266"/>
        </pc:sldMkLst>
        <pc:spChg chg="del mod ord">
          <ac:chgData name="Cheng Lay Tin" userId="e7001843eda4ded7" providerId="LiveId" clId="{D4BDF951-1A75-4AF5-8E51-9D1FF856A190}" dt="2026-04-10T02:44:15.565" v="260" actId="478"/>
          <ac:spMkLst>
            <pc:docMk/>
            <pc:sldMk cId="4157437176" sldId="266"/>
            <ac:spMk id="2" creationId="{B41BF77F-1D5A-D2A7-6D15-362E4068D4BE}"/>
          </ac:spMkLst>
        </pc:spChg>
        <pc:spChg chg="add mod ord">
          <ac:chgData name="Cheng Lay Tin" userId="e7001843eda4ded7" providerId="LiveId" clId="{D4BDF951-1A75-4AF5-8E51-9D1FF856A190}" dt="2026-04-10T02:45:04.028" v="265" actId="20577"/>
          <ac:spMkLst>
            <pc:docMk/>
            <pc:sldMk cId="4157437176" sldId="266"/>
            <ac:spMk id="3" creationId="{7A5718A4-BC84-936D-3750-1EB3D44AEC14}"/>
          </ac:spMkLst>
        </pc:spChg>
        <pc:spChg chg="mod ord">
          <ac:chgData name="Cheng Lay Tin" userId="e7001843eda4ded7" providerId="LiveId" clId="{D4BDF951-1A75-4AF5-8E51-9D1FF856A190}" dt="2026-04-10T02:44:26.742" v="262" actId="20577"/>
          <ac:spMkLst>
            <pc:docMk/>
            <pc:sldMk cId="4157437176" sldId="266"/>
            <ac:spMk id="10" creationId="{B6D71861-20E2-29C5-40E2-4BB9FFFB8684}"/>
          </ac:spMkLst>
        </pc:spChg>
        <pc:picChg chg="del">
          <ac:chgData name="Cheng Lay Tin" userId="e7001843eda4ded7" providerId="LiveId" clId="{D4BDF951-1A75-4AF5-8E51-9D1FF856A190}" dt="2026-04-10T02:38:59.310" v="168" actId="478"/>
          <ac:picMkLst>
            <pc:docMk/>
            <pc:sldMk cId="4157437176" sldId="266"/>
            <ac:picMk id="6" creationId="{476E7546-107B-1D11-48E4-EC3A5FC027D9}"/>
          </ac:picMkLst>
        </pc:picChg>
      </pc:sldChg>
      <pc:sldChg chg="addSp delSp modSp new mod ord setBg modAnim">
        <pc:chgData name="Cheng Lay Tin" userId="e7001843eda4ded7" providerId="LiveId" clId="{D4BDF951-1A75-4AF5-8E51-9D1FF856A190}" dt="2026-04-19T14:08:19.749" v="2073"/>
        <pc:sldMkLst>
          <pc:docMk/>
          <pc:sldMk cId="2957427124" sldId="267"/>
        </pc:sldMkLst>
        <pc:spChg chg="mod">
          <ac:chgData name="Cheng Lay Tin" userId="e7001843eda4ded7" providerId="LiveId" clId="{D4BDF951-1A75-4AF5-8E51-9D1FF856A190}" dt="2026-04-10T09:25:10.371" v="543" actId="20577"/>
          <ac:spMkLst>
            <pc:docMk/>
            <pc:sldMk cId="2957427124" sldId="267"/>
            <ac:spMk id="2" creationId="{294FBA7F-7763-4161-FB86-163D3F36F55E}"/>
          </ac:spMkLst>
        </pc:spChg>
        <pc:spChg chg="del">
          <ac:chgData name="Cheng Lay Tin" userId="e7001843eda4ded7" providerId="LiveId" clId="{D4BDF951-1A75-4AF5-8E51-9D1FF856A190}" dt="2026-04-10T02:47:44.799" v="275"/>
          <ac:spMkLst>
            <pc:docMk/>
            <pc:sldMk cId="2957427124" sldId="267"/>
            <ac:spMk id="3" creationId="{EB0EB5D0-4DDC-48A7-02B5-7CACC017F373}"/>
          </ac:spMkLst>
        </pc:spChg>
        <pc:spChg chg="add mod">
          <ac:chgData name="Cheng Lay Tin" userId="e7001843eda4ded7" providerId="LiveId" clId="{D4BDF951-1A75-4AF5-8E51-9D1FF856A190}" dt="2026-04-11T01:14:01.820" v="1341" actId="20577"/>
          <ac:spMkLst>
            <pc:docMk/>
            <pc:sldMk cId="2957427124" sldId="267"/>
            <ac:spMk id="8" creationId="{E56D2D1C-8386-42F1-3F5E-51E544582508}"/>
          </ac:spMkLst>
        </pc:spChg>
        <pc:spChg chg="add">
          <ac:chgData name="Cheng Lay Tin" userId="e7001843eda4ded7" providerId="LiveId" clId="{D4BDF951-1A75-4AF5-8E51-9D1FF856A190}" dt="2026-04-10T02:50:07" v="276" actId="26606"/>
          <ac:spMkLst>
            <pc:docMk/>
            <pc:sldMk cId="2957427124" sldId="267"/>
            <ac:spMk id="11" creationId="{DBC6133C-0615-4CE4-9132-37E609A9BDFA}"/>
          </ac:spMkLst>
        </pc:spChg>
        <pc:spChg chg="add">
          <ac:chgData name="Cheng Lay Tin" userId="e7001843eda4ded7" providerId="LiveId" clId="{D4BDF951-1A75-4AF5-8E51-9D1FF856A190}" dt="2026-04-10T02:50:07" v="276" actId="26606"/>
          <ac:spMkLst>
            <pc:docMk/>
            <pc:sldMk cId="2957427124" sldId="267"/>
            <ac:spMk id="13" creationId="{169CC832-2974-4E8D-90ED-3E2941BA7336}"/>
          </ac:spMkLst>
        </pc:spChg>
        <pc:spChg chg="add">
          <ac:chgData name="Cheng Lay Tin" userId="e7001843eda4ded7" providerId="LiveId" clId="{D4BDF951-1A75-4AF5-8E51-9D1FF856A190}" dt="2026-04-10T02:50:07" v="276" actId="26606"/>
          <ac:spMkLst>
            <pc:docMk/>
            <pc:sldMk cId="2957427124" sldId="267"/>
            <ac:spMk id="15" creationId="{55222F96-971A-4F90-B841-6BAB416C7AC1}"/>
          </ac:spMkLst>
        </pc:spChg>
        <pc:spChg chg="add">
          <ac:chgData name="Cheng Lay Tin" userId="e7001843eda4ded7" providerId="LiveId" clId="{D4BDF951-1A75-4AF5-8E51-9D1FF856A190}" dt="2026-04-10T02:50:07" v="276" actId="26606"/>
          <ac:spMkLst>
            <pc:docMk/>
            <pc:sldMk cId="2957427124" sldId="267"/>
            <ac:spMk id="17" creationId="{08980754-6F4B-43C9-B9BE-127B6BED6586}"/>
          </ac:spMkLst>
        </pc:spChg>
        <pc:spChg chg="add">
          <ac:chgData name="Cheng Lay Tin" userId="e7001843eda4ded7" providerId="LiveId" clId="{D4BDF951-1A75-4AF5-8E51-9D1FF856A190}" dt="2026-04-10T02:50:07" v="276" actId="26606"/>
          <ac:spMkLst>
            <pc:docMk/>
            <pc:sldMk cId="2957427124" sldId="267"/>
            <ac:spMk id="19" creationId="{2C1BBA94-3F40-40AA-8BB9-E69E25E537C1}"/>
          </ac:spMkLst>
        </pc:spChg>
        <pc:picChg chg="add mod">
          <ac:chgData name="Cheng Lay Tin" userId="e7001843eda4ded7" providerId="LiveId" clId="{D4BDF951-1A75-4AF5-8E51-9D1FF856A190}" dt="2026-04-10T02:50:07" v="276" actId="26606"/>
          <ac:picMkLst>
            <pc:docMk/>
            <pc:sldMk cId="2957427124" sldId="267"/>
            <ac:picMk id="4" creationId="{FE70D19A-F3E5-37FF-EDDF-3F76FD0884BD}"/>
          </ac:picMkLst>
        </pc:picChg>
      </pc:sldChg>
      <pc:sldChg chg="addSp delSp modSp new mod setBg modClrScheme chgLayout">
        <pc:chgData name="Cheng Lay Tin" userId="e7001843eda4ded7" providerId="LiveId" clId="{D4BDF951-1A75-4AF5-8E51-9D1FF856A190}" dt="2026-04-10T09:20:04.953" v="493" actId="122"/>
        <pc:sldMkLst>
          <pc:docMk/>
          <pc:sldMk cId="3577459720" sldId="268"/>
        </pc:sldMkLst>
        <pc:spChg chg="del mod ord">
          <ac:chgData name="Cheng Lay Tin" userId="e7001843eda4ded7" providerId="LiveId" clId="{D4BDF951-1A75-4AF5-8E51-9D1FF856A190}" dt="2026-04-10T02:56:10.695" v="371" actId="700"/>
          <ac:spMkLst>
            <pc:docMk/>
            <pc:sldMk cId="3577459720" sldId="268"/>
            <ac:spMk id="2" creationId="{9D6858F7-8FFB-2FDF-18FE-F341F53F3469}"/>
          </ac:spMkLst>
        </pc:spChg>
        <pc:spChg chg="del mod ord">
          <ac:chgData name="Cheng Lay Tin" userId="e7001843eda4ded7" providerId="LiveId" clId="{D4BDF951-1A75-4AF5-8E51-9D1FF856A190}" dt="2026-04-10T02:56:10.695" v="371" actId="700"/>
          <ac:spMkLst>
            <pc:docMk/>
            <pc:sldMk cId="3577459720" sldId="268"/>
            <ac:spMk id="3" creationId="{5DF67B72-7044-CCFA-1EE0-27B9724C1049}"/>
          </ac:spMkLst>
        </pc:spChg>
        <pc:spChg chg="add mod ord">
          <ac:chgData name="Cheng Lay Tin" userId="e7001843eda4ded7" providerId="LiveId" clId="{D4BDF951-1A75-4AF5-8E51-9D1FF856A190}" dt="2026-04-10T09:20:04.953" v="493" actId="122"/>
          <ac:spMkLst>
            <pc:docMk/>
            <pc:sldMk cId="3577459720" sldId="268"/>
            <ac:spMk id="4" creationId="{8F2DF0FC-AD8E-687F-66B1-289411A47F72}"/>
          </ac:spMkLst>
        </pc:spChg>
        <pc:spChg chg="add mod ord">
          <ac:chgData name="Cheng Lay Tin" userId="e7001843eda4ded7" providerId="LiveId" clId="{D4BDF951-1A75-4AF5-8E51-9D1FF856A190}" dt="2026-04-10T09:19:25.469" v="468" actId="255"/>
          <ac:spMkLst>
            <pc:docMk/>
            <pc:sldMk cId="3577459720" sldId="268"/>
            <ac:spMk id="5" creationId="{4AA6BFAE-2808-8BC3-4F85-6FE44A4C2594}"/>
          </ac:spMkLst>
        </pc:spChg>
        <pc:spChg chg="add del mod ord">
          <ac:chgData name="Cheng Lay Tin" userId="e7001843eda4ded7" providerId="LiveId" clId="{D4BDF951-1A75-4AF5-8E51-9D1FF856A190}" dt="2026-04-10T02:56:17.649" v="372"/>
          <ac:spMkLst>
            <pc:docMk/>
            <pc:sldMk cId="3577459720" sldId="268"/>
            <ac:spMk id="6" creationId="{5C9F3069-5DF2-DEF2-9C1D-9BB5CF5530E7}"/>
          </ac:spMkLst>
        </pc:spChg>
        <pc:spChg chg="add del mod">
          <ac:chgData name="Cheng Lay Tin" userId="e7001843eda4ded7" providerId="LiveId" clId="{D4BDF951-1A75-4AF5-8E51-9D1FF856A190}" dt="2026-04-10T02:57:48.508" v="375"/>
          <ac:spMkLst>
            <pc:docMk/>
            <pc:sldMk cId="3577459720" sldId="268"/>
            <ac:spMk id="7" creationId="{767FFC04-D09E-5DE4-39EC-4F8276AA800B}"/>
          </ac:spMkLst>
        </pc:spChg>
        <pc:spChg chg="add del mod">
          <ac:chgData name="Cheng Lay Tin" userId="e7001843eda4ded7" providerId="LiveId" clId="{D4BDF951-1A75-4AF5-8E51-9D1FF856A190}" dt="2026-04-10T03:00:02.194" v="378"/>
          <ac:spMkLst>
            <pc:docMk/>
            <pc:sldMk cId="3577459720" sldId="268"/>
            <ac:spMk id="8" creationId="{CD9F78AA-0952-E993-1FC3-53B8D25633E8}"/>
          </ac:spMkLst>
        </pc:spChg>
        <pc:spChg chg="add del mod">
          <ac:chgData name="Cheng Lay Tin" userId="e7001843eda4ded7" providerId="LiveId" clId="{D4BDF951-1A75-4AF5-8E51-9D1FF856A190}" dt="2026-04-10T03:02:04.733" v="381"/>
          <ac:spMkLst>
            <pc:docMk/>
            <pc:sldMk cId="3577459720" sldId="268"/>
            <ac:spMk id="9" creationId="{D36DA76F-BE88-39AE-DAB0-A92102AD9F3B}"/>
          </ac:spMkLst>
        </pc:spChg>
        <pc:spChg chg="add del">
          <ac:chgData name="Cheng Lay Tin" userId="e7001843eda4ded7" providerId="LiveId" clId="{D4BDF951-1A75-4AF5-8E51-9D1FF856A190}" dt="2026-04-10T02:57:52.005" v="376" actId="26606"/>
          <ac:spMkLst>
            <pc:docMk/>
            <pc:sldMk cId="3577459720" sldId="268"/>
            <ac:spMk id="1031" creationId="{DBC6133C-0615-4CE4-9132-37E609A9BDFA}"/>
          </ac:spMkLst>
        </pc:spChg>
        <pc:spChg chg="add del">
          <ac:chgData name="Cheng Lay Tin" userId="e7001843eda4ded7" providerId="LiveId" clId="{D4BDF951-1A75-4AF5-8E51-9D1FF856A190}" dt="2026-04-10T02:57:52.005" v="376" actId="26606"/>
          <ac:spMkLst>
            <pc:docMk/>
            <pc:sldMk cId="3577459720" sldId="268"/>
            <ac:spMk id="1033" creationId="{169CC832-2974-4E8D-90ED-3E2941BA7336}"/>
          </ac:spMkLst>
        </pc:spChg>
        <pc:spChg chg="add del">
          <ac:chgData name="Cheng Lay Tin" userId="e7001843eda4ded7" providerId="LiveId" clId="{D4BDF951-1A75-4AF5-8E51-9D1FF856A190}" dt="2026-04-10T02:57:52.005" v="376" actId="26606"/>
          <ac:spMkLst>
            <pc:docMk/>
            <pc:sldMk cId="3577459720" sldId="268"/>
            <ac:spMk id="1035" creationId="{55222F96-971A-4F90-B841-6BAB416C7AC1}"/>
          </ac:spMkLst>
        </pc:spChg>
        <pc:spChg chg="add del">
          <ac:chgData name="Cheng Lay Tin" userId="e7001843eda4ded7" providerId="LiveId" clId="{D4BDF951-1A75-4AF5-8E51-9D1FF856A190}" dt="2026-04-10T02:57:52.005" v="376" actId="26606"/>
          <ac:spMkLst>
            <pc:docMk/>
            <pc:sldMk cId="3577459720" sldId="268"/>
            <ac:spMk id="1037" creationId="{08980754-6F4B-43C9-B9BE-127B6BED6586}"/>
          </ac:spMkLst>
        </pc:spChg>
        <pc:spChg chg="add del">
          <ac:chgData name="Cheng Lay Tin" userId="e7001843eda4ded7" providerId="LiveId" clId="{D4BDF951-1A75-4AF5-8E51-9D1FF856A190}" dt="2026-04-10T02:57:52.005" v="376" actId="26606"/>
          <ac:spMkLst>
            <pc:docMk/>
            <pc:sldMk cId="3577459720" sldId="268"/>
            <ac:spMk id="1039" creationId="{2C1BBA94-3F40-40AA-8BB9-E69E25E537C1}"/>
          </ac:spMkLst>
        </pc:spChg>
        <pc:spChg chg="add del">
          <ac:chgData name="Cheng Lay Tin" userId="e7001843eda4ded7" providerId="LiveId" clId="{D4BDF951-1A75-4AF5-8E51-9D1FF856A190}" dt="2026-04-10T03:00:04.872" v="379" actId="26606"/>
          <ac:spMkLst>
            <pc:docMk/>
            <pc:sldMk cId="3577459720" sldId="268"/>
            <ac:spMk id="1044" creationId="{DBC6133C-0615-4CE4-9132-37E609A9BDFA}"/>
          </ac:spMkLst>
        </pc:spChg>
        <pc:spChg chg="add del">
          <ac:chgData name="Cheng Lay Tin" userId="e7001843eda4ded7" providerId="LiveId" clId="{D4BDF951-1A75-4AF5-8E51-9D1FF856A190}" dt="2026-04-10T03:00:04.872" v="379" actId="26606"/>
          <ac:spMkLst>
            <pc:docMk/>
            <pc:sldMk cId="3577459720" sldId="268"/>
            <ac:spMk id="1046" creationId="{169CC832-2974-4E8D-90ED-3E2941BA7336}"/>
          </ac:spMkLst>
        </pc:spChg>
        <pc:spChg chg="add del">
          <ac:chgData name="Cheng Lay Tin" userId="e7001843eda4ded7" providerId="LiveId" clId="{D4BDF951-1A75-4AF5-8E51-9D1FF856A190}" dt="2026-04-10T03:00:04.872" v="379" actId="26606"/>
          <ac:spMkLst>
            <pc:docMk/>
            <pc:sldMk cId="3577459720" sldId="268"/>
            <ac:spMk id="1048" creationId="{55222F96-971A-4F90-B841-6BAB416C7AC1}"/>
          </ac:spMkLst>
        </pc:spChg>
        <pc:spChg chg="add del">
          <ac:chgData name="Cheng Lay Tin" userId="e7001843eda4ded7" providerId="LiveId" clId="{D4BDF951-1A75-4AF5-8E51-9D1FF856A190}" dt="2026-04-10T03:00:04.872" v="379" actId="26606"/>
          <ac:spMkLst>
            <pc:docMk/>
            <pc:sldMk cId="3577459720" sldId="268"/>
            <ac:spMk id="1050" creationId="{08980754-6F4B-43C9-B9BE-127B6BED6586}"/>
          </ac:spMkLst>
        </pc:spChg>
        <pc:spChg chg="add del">
          <ac:chgData name="Cheng Lay Tin" userId="e7001843eda4ded7" providerId="LiveId" clId="{D4BDF951-1A75-4AF5-8E51-9D1FF856A190}" dt="2026-04-10T03:00:04.872" v="379" actId="26606"/>
          <ac:spMkLst>
            <pc:docMk/>
            <pc:sldMk cId="3577459720" sldId="268"/>
            <ac:spMk id="1052" creationId="{2C1BBA94-3F40-40AA-8BB9-E69E25E537C1}"/>
          </ac:spMkLst>
        </pc:spChg>
        <pc:spChg chg="add del">
          <ac:chgData name="Cheng Lay Tin" userId="e7001843eda4ded7" providerId="LiveId" clId="{D4BDF951-1A75-4AF5-8E51-9D1FF856A190}" dt="2026-04-10T03:02:08.805" v="382" actId="26606"/>
          <ac:spMkLst>
            <pc:docMk/>
            <pc:sldMk cId="3577459720" sldId="268"/>
            <ac:spMk id="1057" creationId="{DBC6133C-0615-4CE4-9132-37E609A9BDFA}"/>
          </ac:spMkLst>
        </pc:spChg>
        <pc:spChg chg="add del">
          <ac:chgData name="Cheng Lay Tin" userId="e7001843eda4ded7" providerId="LiveId" clId="{D4BDF951-1A75-4AF5-8E51-9D1FF856A190}" dt="2026-04-10T03:02:08.805" v="382" actId="26606"/>
          <ac:spMkLst>
            <pc:docMk/>
            <pc:sldMk cId="3577459720" sldId="268"/>
            <ac:spMk id="1059" creationId="{169CC832-2974-4E8D-90ED-3E2941BA7336}"/>
          </ac:spMkLst>
        </pc:spChg>
        <pc:spChg chg="add del">
          <ac:chgData name="Cheng Lay Tin" userId="e7001843eda4ded7" providerId="LiveId" clId="{D4BDF951-1A75-4AF5-8E51-9D1FF856A190}" dt="2026-04-10T03:02:08.805" v="382" actId="26606"/>
          <ac:spMkLst>
            <pc:docMk/>
            <pc:sldMk cId="3577459720" sldId="268"/>
            <ac:spMk id="1061" creationId="{55222F96-971A-4F90-B841-6BAB416C7AC1}"/>
          </ac:spMkLst>
        </pc:spChg>
        <pc:spChg chg="add del">
          <ac:chgData name="Cheng Lay Tin" userId="e7001843eda4ded7" providerId="LiveId" clId="{D4BDF951-1A75-4AF5-8E51-9D1FF856A190}" dt="2026-04-10T03:02:08.805" v="382" actId="26606"/>
          <ac:spMkLst>
            <pc:docMk/>
            <pc:sldMk cId="3577459720" sldId="268"/>
            <ac:spMk id="1063" creationId="{08980754-6F4B-43C9-B9BE-127B6BED6586}"/>
          </ac:spMkLst>
        </pc:spChg>
        <pc:spChg chg="add del">
          <ac:chgData name="Cheng Lay Tin" userId="e7001843eda4ded7" providerId="LiveId" clId="{D4BDF951-1A75-4AF5-8E51-9D1FF856A190}" dt="2026-04-10T03:02:08.805" v="382" actId="26606"/>
          <ac:spMkLst>
            <pc:docMk/>
            <pc:sldMk cId="3577459720" sldId="268"/>
            <ac:spMk id="1065" creationId="{2C1BBA94-3F40-40AA-8BB9-E69E25E537C1}"/>
          </ac:spMkLst>
        </pc:spChg>
        <pc:spChg chg="add">
          <ac:chgData name="Cheng Lay Tin" userId="e7001843eda4ded7" providerId="LiveId" clId="{D4BDF951-1A75-4AF5-8E51-9D1FF856A190}" dt="2026-04-10T03:02:08.805" v="382" actId="26606"/>
          <ac:spMkLst>
            <pc:docMk/>
            <pc:sldMk cId="3577459720" sldId="268"/>
            <ac:spMk id="1070" creationId="{DBC6133C-0615-4CE4-9132-37E609A9BDFA}"/>
          </ac:spMkLst>
        </pc:spChg>
        <pc:spChg chg="add">
          <ac:chgData name="Cheng Lay Tin" userId="e7001843eda4ded7" providerId="LiveId" clId="{D4BDF951-1A75-4AF5-8E51-9D1FF856A190}" dt="2026-04-10T03:02:08.805" v="382" actId="26606"/>
          <ac:spMkLst>
            <pc:docMk/>
            <pc:sldMk cId="3577459720" sldId="268"/>
            <ac:spMk id="1072" creationId="{169CC832-2974-4E8D-90ED-3E2941BA7336}"/>
          </ac:spMkLst>
        </pc:spChg>
        <pc:spChg chg="add">
          <ac:chgData name="Cheng Lay Tin" userId="e7001843eda4ded7" providerId="LiveId" clId="{D4BDF951-1A75-4AF5-8E51-9D1FF856A190}" dt="2026-04-10T03:02:08.805" v="382" actId="26606"/>
          <ac:spMkLst>
            <pc:docMk/>
            <pc:sldMk cId="3577459720" sldId="268"/>
            <ac:spMk id="1074" creationId="{55222F96-971A-4F90-B841-6BAB416C7AC1}"/>
          </ac:spMkLst>
        </pc:spChg>
        <pc:spChg chg="add">
          <ac:chgData name="Cheng Lay Tin" userId="e7001843eda4ded7" providerId="LiveId" clId="{D4BDF951-1A75-4AF5-8E51-9D1FF856A190}" dt="2026-04-10T03:02:08.805" v="382" actId="26606"/>
          <ac:spMkLst>
            <pc:docMk/>
            <pc:sldMk cId="3577459720" sldId="268"/>
            <ac:spMk id="1076" creationId="{08980754-6F4B-43C9-B9BE-127B6BED6586}"/>
          </ac:spMkLst>
        </pc:spChg>
        <pc:spChg chg="add">
          <ac:chgData name="Cheng Lay Tin" userId="e7001843eda4ded7" providerId="LiveId" clId="{D4BDF951-1A75-4AF5-8E51-9D1FF856A190}" dt="2026-04-10T03:02:08.805" v="382" actId="26606"/>
          <ac:spMkLst>
            <pc:docMk/>
            <pc:sldMk cId="3577459720" sldId="268"/>
            <ac:spMk id="1078" creationId="{2C1BBA94-3F40-40AA-8BB9-E69E25E537C1}"/>
          </ac:spMkLst>
        </pc:spChg>
        <pc:picChg chg="add del mod">
          <ac:chgData name="Cheng Lay Tin" userId="e7001843eda4ded7" providerId="LiveId" clId="{D4BDF951-1A75-4AF5-8E51-9D1FF856A190}" dt="2026-04-10T02:56:57.025" v="374" actId="478"/>
          <ac:picMkLst>
            <pc:docMk/>
            <pc:sldMk cId="3577459720" sldId="268"/>
            <ac:picMk id="1026" creationId="{4397A4B6-87A3-22BE-DCE8-FA30DC66584A}"/>
          </ac:picMkLst>
        </pc:picChg>
        <pc:picChg chg="add del mod">
          <ac:chgData name="Cheng Lay Tin" userId="e7001843eda4ded7" providerId="LiveId" clId="{D4BDF951-1A75-4AF5-8E51-9D1FF856A190}" dt="2026-04-10T02:58:10.618" v="377" actId="478"/>
          <ac:picMkLst>
            <pc:docMk/>
            <pc:sldMk cId="3577459720" sldId="268"/>
            <ac:picMk id="1028" creationId="{AAF0E224-6A25-3208-D834-E4C941B5AEA7}"/>
          </ac:picMkLst>
        </pc:picChg>
        <pc:picChg chg="add del mod">
          <ac:chgData name="Cheng Lay Tin" userId="e7001843eda4ded7" providerId="LiveId" clId="{D4BDF951-1A75-4AF5-8E51-9D1FF856A190}" dt="2026-04-10T03:01:57.157" v="380" actId="478"/>
          <ac:picMkLst>
            <pc:docMk/>
            <pc:sldMk cId="3577459720" sldId="268"/>
            <ac:picMk id="1030" creationId="{B287A3F1-F876-A591-FD4B-AE3D5C418CFB}"/>
          </ac:picMkLst>
        </pc:picChg>
        <pc:picChg chg="add mod">
          <ac:chgData name="Cheng Lay Tin" userId="e7001843eda4ded7" providerId="LiveId" clId="{D4BDF951-1A75-4AF5-8E51-9D1FF856A190}" dt="2026-04-10T03:02:30.816" v="383" actId="14100"/>
          <ac:picMkLst>
            <pc:docMk/>
            <pc:sldMk cId="3577459720" sldId="268"/>
            <ac:picMk id="1032" creationId="{56430B95-F622-2305-9AFA-9D2777520893}"/>
          </ac:picMkLst>
        </pc:picChg>
      </pc:sldChg>
      <pc:sldChg chg="addSp delSp modSp new del">
        <pc:chgData name="Cheng Lay Tin" userId="e7001843eda4ded7" providerId="LiveId" clId="{D4BDF951-1A75-4AF5-8E51-9D1FF856A190}" dt="2026-04-10T03:13:00.381" v="387" actId="680"/>
        <pc:sldMkLst>
          <pc:docMk/>
          <pc:sldMk cId="1025877735" sldId="269"/>
        </pc:sldMkLst>
        <pc:spChg chg="add del">
          <ac:chgData name="Cheng Lay Tin" userId="e7001843eda4ded7" providerId="LiveId" clId="{D4BDF951-1A75-4AF5-8E51-9D1FF856A190}" dt="2026-04-10T03:12:58.087" v="386"/>
          <ac:spMkLst>
            <pc:docMk/>
            <pc:sldMk cId="1025877735" sldId="269"/>
            <ac:spMk id="3" creationId="{5C507143-74E7-07EF-DC8D-B401B4F9BF8B}"/>
          </ac:spMkLst>
        </pc:spChg>
        <pc:picChg chg="add del mod">
          <ac:chgData name="Cheng Lay Tin" userId="e7001843eda4ded7" providerId="LiveId" clId="{D4BDF951-1A75-4AF5-8E51-9D1FF856A190}" dt="2026-04-10T03:12:58.087" v="386"/>
          <ac:picMkLst>
            <pc:docMk/>
            <pc:sldMk cId="1025877735" sldId="269"/>
            <ac:picMk id="2050" creationId="{61D418B6-D248-96CF-7B58-874A8049E5CB}"/>
          </ac:picMkLst>
        </pc:picChg>
      </pc:sldChg>
      <pc:sldChg chg="addSp delSp modSp new mod setBg modClrScheme chgLayout">
        <pc:chgData name="Cheng Lay Tin" userId="e7001843eda4ded7" providerId="LiveId" clId="{D4BDF951-1A75-4AF5-8E51-9D1FF856A190}" dt="2026-04-11T01:13:15.015" v="1337" actId="255"/>
        <pc:sldMkLst>
          <pc:docMk/>
          <pc:sldMk cId="1527298956" sldId="269"/>
        </pc:sldMkLst>
        <pc:spChg chg="del mod ord">
          <ac:chgData name="Cheng Lay Tin" userId="e7001843eda4ded7" providerId="LiveId" clId="{D4BDF951-1A75-4AF5-8E51-9D1FF856A190}" dt="2026-04-10T03:15:40.780" v="389" actId="700"/>
          <ac:spMkLst>
            <pc:docMk/>
            <pc:sldMk cId="1527298956" sldId="269"/>
            <ac:spMk id="2" creationId="{ADF43080-E004-3C52-9F15-9075296C3FD8}"/>
          </ac:spMkLst>
        </pc:spChg>
        <pc:spChg chg="del mod ord">
          <ac:chgData name="Cheng Lay Tin" userId="e7001843eda4ded7" providerId="LiveId" clId="{D4BDF951-1A75-4AF5-8E51-9D1FF856A190}" dt="2026-04-10T03:15:40.780" v="389" actId="700"/>
          <ac:spMkLst>
            <pc:docMk/>
            <pc:sldMk cId="1527298956" sldId="269"/>
            <ac:spMk id="3" creationId="{662EA423-98A9-BA77-B713-EE25F059373F}"/>
          </ac:spMkLst>
        </pc:spChg>
        <pc:spChg chg="del">
          <ac:chgData name="Cheng Lay Tin" userId="e7001843eda4ded7" providerId="LiveId" clId="{D4BDF951-1A75-4AF5-8E51-9D1FF856A190}" dt="2026-04-10T03:15:40.780" v="389" actId="700"/>
          <ac:spMkLst>
            <pc:docMk/>
            <pc:sldMk cId="1527298956" sldId="269"/>
            <ac:spMk id="4" creationId="{B620907F-4F22-BB2A-8035-25CDD2055588}"/>
          </ac:spMkLst>
        </pc:spChg>
        <pc:spChg chg="add del mod ord">
          <ac:chgData name="Cheng Lay Tin" userId="e7001843eda4ded7" providerId="LiveId" clId="{D4BDF951-1A75-4AF5-8E51-9D1FF856A190}" dt="2026-04-10T03:19:09.875" v="444" actId="478"/>
          <ac:spMkLst>
            <pc:docMk/>
            <pc:sldMk cId="1527298956" sldId="269"/>
            <ac:spMk id="5" creationId="{347E0ED0-C455-B0E6-DC8F-01393E86B9BA}"/>
          </ac:spMkLst>
        </pc:spChg>
        <pc:spChg chg="add del mod ord">
          <ac:chgData name="Cheng Lay Tin" userId="e7001843eda4ded7" providerId="LiveId" clId="{D4BDF951-1A75-4AF5-8E51-9D1FF856A190}" dt="2026-04-10T03:16:04.490" v="390"/>
          <ac:spMkLst>
            <pc:docMk/>
            <pc:sldMk cId="1527298956" sldId="269"/>
            <ac:spMk id="6" creationId="{2FF2B34F-F5B5-3418-21CA-A27329D3AD2C}"/>
          </ac:spMkLst>
        </pc:spChg>
        <pc:spChg chg="add mod">
          <ac:chgData name="Cheng Lay Tin" userId="e7001843eda4ded7" providerId="LiveId" clId="{D4BDF951-1A75-4AF5-8E51-9D1FF856A190}" dt="2026-04-10T09:36:32.494" v="586" actId="122"/>
          <ac:spMkLst>
            <pc:docMk/>
            <pc:sldMk cId="1527298956" sldId="269"/>
            <ac:spMk id="9" creationId="{1288F597-BDFA-8536-DB35-AEDCCFD3A8FA}"/>
          </ac:spMkLst>
        </pc:spChg>
        <pc:spChg chg="add del mod">
          <ac:chgData name="Cheng Lay Tin" userId="e7001843eda4ded7" providerId="LiveId" clId="{D4BDF951-1A75-4AF5-8E51-9D1FF856A190}" dt="2026-04-10T03:19:22.979" v="448"/>
          <ac:spMkLst>
            <pc:docMk/>
            <pc:sldMk cId="1527298956" sldId="269"/>
            <ac:spMk id="10" creationId="{561A851F-AC91-83DC-BCB1-848B45C88463}"/>
          </ac:spMkLst>
        </pc:spChg>
        <pc:spChg chg="add mod">
          <ac:chgData name="Cheng Lay Tin" userId="e7001843eda4ded7" providerId="LiveId" clId="{D4BDF951-1A75-4AF5-8E51-9D1FF856A190}" dt="2026-04-11T01:13:15.015" v="1337" actId="255"/>
          <ac:spMkLst>
            <pc:docMk/>
            <pc:sldMk cId="1527298956" sldId="269"/>
            <ac:spMk id="12" creationId="{0688A0DA-0223-D2B7-5F4B-90097F360A90}"/>
          </ac:spMkLst>
        </pc:spChg>
        <pc:spChg chg="add">
          <ac:chgData name="Cheng Lay Tin" userId="e7001843eda4ded7" providerId="LiveId" clId="{D4BDF951-1A75-4AF5-8E51-9D1FF856A190}" dt="2026-04-10T09:36:11.355" v="582" actId="26606"/>
          <ac:spMkLst>
            <pc:docMk/>
            <pc:sldMk cId="1527298956" sldId="269"/>
            <ac:spMk id="17" creationId="{2F687420-BEB4-45CD-8226-339BE553B8E6}"/>
          </ac:spMkLst>
        </pc:spChg>
        <pc:spChg chg="add">
          <ac:chgData name="Cheng Lay Tin" userId="e7001843eda4ded7" providerId="LiveId" clId="{D4BDF951-1A75-4AF5-8E51-9D1FF856A190}" dt="2026-04-10T09:36:11.355" v="582" actId="26606"/>
          <ac:spMkLst>
            <pc:docMk/>
            <pc:sldMk cId="1527298956" sldId="269"/>
            <ac:spMk id="19" creationId="{169CC832-2974-4E8D-90ED-3E2941BA7336}"/>
          </ac:spMkLst>
        </pc:spChg>
        <pc:spChg chg="add">
          <ac:chgData name="Cheng Lay Tin" userId="e7001843eda4ded7" providerId="LiveId" clId="{D4BDF951-1A75-4AF5-8E51-9D1FF856A190}" dt="2026-04-10T09:36:11.355" v="582" actId="26606"/>
          <ac:spMkLst>
            <pc:docMk/>
            <pc:sldMk cId="1527298956" sldId="269"/>
            <ac:spMk id="21" creationId="{55222F96-971A-4F90-B841-6BAB416C7AC1}"/>
          </ac:spMkLst>
        </pc:spChg>
        <pc:spChg chg="add">
          <ac:chgData name="Cheng Lay Tin" userId="e7001843eda4ded7" providerId="LiveId" clId="{D4BDF951-1A75-4AF5-8E51-9D1FF856A190}" dt="2026-04-10T09:36:11.355" v="582" actId="26606"/>
          <ac:spMkLst>
            <pc:docMk/>
            <pc:sldMk cId="1527298956" sldId="269"/>
            <ac:spMk id="23" creationId="{08980754-6F4B-43C9-B9BE-127B6BED6586}"/>
          </ac:spMkLst>
        </pc:spChg>
        <pc:spChg chg="add">
          <ac:chgData name="Cheng Lay Tin" userId="e7001843eda4ded7" providerId="LiveId" clId="{D4BDF951-1A75-4AF5-8E51-9D1FF856A190}" dt="2026-04-10T09:36:11.355" v="582" actId="26606"/>
          <ac:spMkLst>
            <pc:docMk/>
            <pc:sldMk cId="1527298956" sldId="269"/>
            <ac:spMk id="25" creationId="{2C1BBA94-3F40-40AA-8BB9-E69E25E537C1}"/>
          </ac:spMkLst>
        </pc:spChg>
        <pc:picChg chg="add mod ord modCrop">
          <ac:chgData name="Cheng Lay Tin" userId="e7001843eda4ded7" providerId="LiveId" clId="{D4BDF951-1A75-4AF5-8E51-9D1FF856A190}" dt="2026-04-10T09:36:11.355" v="582" actId="26606"/>
          <ac:picMkLst>
            <pc:docMk/>
            <pc:sldMk cId="1527298956" sldId="269"/>
            <ac:picMk id="8" creationId="{47184FBD-547D-BC3E-BD88-46260A97C335}"/>
          </ac:picMkLst>
        </pc:picChg>
      </pc:sldChg>
      <pc:sldChg chg="del delDesignElem">
        <pc:chgData name="Cheng Lay Tin" userId="e7001843eda4ded7" providerId="LiveId" clId="{D4BDF951-1A75-4AF5-8E51-9D1FF856A190}" dt="2026-04-10T09:29:15.900" v="572" actId="47"/>
        <pc:sldMkLst>
          <pc:docMk/>
          <pc:sldMk cId="2877875090" sldId="270"/>
        </pc:sldMkLst>
      </pc:sldChg>
      <pc:sldChg chg="addSp delSp modSp new mod setBg">
        <pc:chgData name="Cheng Lay Tin" userId="e7001843eda4ded7" providerId="LiveId" clId="{D4BDF951-1A75-4AF5-8E51-9D1FF856A190}" dt="2026-04-11T01:13:40.428" v="1338" actId="255"/>
        <pc:sldMkLst>
          <pc:docMk/>
          <pc:sldMk cId="3700305209" sldId="271"/>
        </pc:sldMkLst>
        <pc:spChg chg="mod">
          <ac:chgData name="Cheng Lay Tin" userId="e7001843eda4ded7" providerId="LiveId" clId="{D4BDF951-1A75-4AF5-8E51-9D1FF856A190}" dt="2026-04-10T09:26:51.910" v="560" actId="2711"/>
          <ac:spMkLst>
            <pc:docMk/>
            <pc:sldMk cId="3700305209" sldId="271"/>
            <ac:spMk id="2" creationId="{47E5D85F-2BD4-E25A-3F8F-0D792BCAA86D}"/>
          </ac:spMkLst>
        </pc:spChg>
        <pc:spChg chg="mod">
          <ac:chgData name="Cheng Lay Tin" userId="e7001843eda4ded7" providerId="LiveId" clId="{D4BDF951-1A75-4AF5-8E51-9D1FF856A190}" dt="2026-04-11T01:13:40.428" v="1338" actId="255"/>
          <ac:spMkLst>
            <pc:docMk/>
            <pc:sldMk cId="3700305209" sldId="271"/>
            <ac:spMk id="3" creationId="{E3A3B102-3B8C-94D1-B4C8-B4D7DE8C5032}"/>
          </ac:spMkLst>
        </pc:spChg>
        <pc:spChg chg="del">
          <ac:chgData name="Cheng Lay Tin" userId="e7001843eda4ded7" providerId="LiveId" clId="{D4BDF951-1A75-4AF5-8E51-9D1FF856A190}" dt="2026-04-10T09:26:08.023" v="544"/>
          <ac:spMkLst>
            <pc:docMk/>
            <pc:sldMk cId="3700305209" sldId="271"/>
            <ac:spMk id="4" creationId="{DB6AFD0C-81B3-2A53-BA6F-8E2F1D3DADA9}"/>
          </ac:spMkLst>
        </pc:spChg>
        <pc:spChg chg="add">
          <ac:chgData name="Cheng Lay Tin" userId="e7001843eda4ded7" providerId="LiveId" clId="{D4BDF951-1A75-4AF5-8E51-9D1FF856A190}" dt="2026-04-10T09:26:12.972" v="545" actId="26606"/>
          <ac:spMkLst>
            <pc:docMk/>
            <pc:sldMk cId="3700305209" sldId="271"/>
            <ac:spMk id="10" creationId="{2F687420-BEB4-45CD-8226-339BE553B8E6}"/>
          </ac:spMkLst>
        </pc:spChg>
        <pc:spChg chg="add">
          <ac:chgData name="Cheng Lay Tin" userId="e7001843eda4ded7" providerId="LiveId" clId="{D4BDF951-1A75-4AF5-8E51-9D1FF856A190}" dt="2026-04-10T09:26:12.972" v="545" actId="26606"/>
          <ac:spMkLst>
            <pc:docMk/>
            <pc:sldMk cId="3700305209" sldId="271"/>
            <ac:spMk id="12" creationId="{169CC832-2974-4E8D-90ED-3E2941BA7336}"/>
          </ac:spMkLst>
        </pc:spChg>
        <pc:spChg chg="add">
          <ac:chgData name="Cheng Lay Tin" userId="e7001843eda4ded7" providerId="LiveId" clId="{D4BDF951-1A75-4AF5-8E51-9D1FF856A190}" dt="2026-04-10T09:26:12.972" v="545" actId="26606"/>
          <ac:spMkLst>
            <pc:docMk/>
            <pc:sldMk cId="3700305209" sldId="271"/>
            <ac:spMk id="14" creationId="{55222F96-971A-4F90-B841-6BAB416C7AC1}"/>
          </ac:spMkLst>
        </pc:spChg>
        <pc:spChg chg="add">
          <ac:chgData name="Cheng Lay Tin" userId="e7001843eda4ded7" providerId="LiveId" clId="{D4BDF951-1A75-4AF5-8E51-9D1FF856A190}" dt="2026-04-10T09:26:12.972" v="545" actId="26606"/>
          <ac:spMkLst>
            <pc:docMk/>
            <pc:sldMk cId="3700305209" sldId="271"/>
            <ac:spMk id="16" creationId="{08980754-6F4B-43C9-B9BE-127B6BED6586}"/>
          </ac:spMkLst>
        </pc:spChg>
        <pc:spChg chg="add">
          <ac:chgData name="Cheng Lay Tin" userId="e7001843eda4ded7" providerId="LiveId" clId="{D4BDF951-1A75-4AF5-8E51-9D1FF856A190}" dt="2026-04-10T09:26:12.972" v="545" actId="26606"/>
          <ac:spMkLst>
            <pc:docMk/>
            <pc:sldMk cId="3700305209" sldId="271"/>
            <ac:spMk id="18" creationId="{2C1BBA94-3F40-40AA-8BB9-E69E25E537C1}"/>
          </ac:spMkLst>
        </pc:spChg>
        <pc:picChg chg="add mod">
          <ac:chgData name="Cheng Lay Tin" userId="e7001843eda4ded7" providerId="LiveId" clId="{D4BDF951-1A75-4AF5-8E51-9D1FF856A190}" dt="2026-04-10T09:26:22.552" v="547" actId="962"/>
          <ac:picMkLst>
            <pc:docMk/>
            <pc:sldMk cId="3700305209" sldId="271"/>
            <ac:picMk id="5" creationId="{28C416C2-D17C-2B22-6282-128E27AF66CC}"/>
          </ac:picMkLst>
        </pc:picChg>
      </pc:sldChg>
      <pc:sldChg chg="addSp delSp modSp new del mod modClrScheme chgLayout">
        <pc:chgData name="Cheng Lay Tin" userId="e7001843eda4ded7" providerId="LiveId" clId="{D4BDF951-1A75-4AF5-8E51-9D1FF856A190}" dt="2026-04-10T09:45:39.471" v="783" actId="680"/>
        <pc:sldMkLst>
          <pc:docMk/>
          <pc:sldMk cId="9217504" sldId="272"/>
        </pc:sldMkLst>
        <pc:spChg chg="add del mod ord">
          <ac:chgData name="Cheng Lay Tin" userId="e7001843eda4ded7" providerId="LiveId" clId="{D4BDF951-1A75-4AF5-8E51-9D1FF856A190}" dt="2026-04-10T09:45:38.925" v="782" actId="700"/>
          <ac:spMkLst>
            <pc:docMk/>
            <pc:sldMk cId="9217504" sldId="272"/>
            <ac:spMk id="2" creationId="{C5F25AD5-630F-4DAB-010E-F1694D822B90}"/>
          </ac:spMkLst>
        </pc:spChg>
        <pc:spChg chg="add del mod ord">
          <ac:chgData name="Cheng Lay Tin" userId="e7001843eda4ded7" providerId="LiveId" clId="{D4BDF951-1A75-4AF5-8E51-9D1FF856A190}" dt="2026-04-10T09:45:38.925" v="782" actId="700"/>
          <ac:spMkLst>
            <pc:docMk/>
            <pc:sldMk cId="9217504" sldId="272"/>
            <ac:spMk id="3" creationId="{FC71BC8C-B82B-205C-62BF-7144B0F26D0B}"/>
          </ac:spMkLst>
        </pc:spChg>
        <pc:spChg chg="add del mod ord">
          <ac:chgData name="Cheng Lay Tin" userId="e7001843eda4ded7" providerId="LiveId" clId="{D4BDF951-1A75-4AF5-8E51-9D1FF856A190}" dt="2026-04-10T09:45:38.925" v="782" actId="700"/>
          <ac:spMkLst>
            <pc:docMk/>
            <pc:sldMk cId="9217504" sldId="272"/>
            <ac:spMk id="4" creationId="{A25CE0C1-A525-89D2-3DC3-9A5D7BC9B73A}"/>
          </ac:spMkLst>
        </pc:spChg>
        <pc:spChg chg="add del mod ord">
          <ac:chgData name="Cheng Lay Tin" userId="e7001843eda4ded7" providerId="LiveId" clId="{D4BDF951-1A75-4AF5-8E51-9D1FF856A190}" dt="2026-04-10T09:45:38.925" v="782" actId="700"/>
          <ac:spMkLst>
            <pc:docMk/>
            <pc:sldMk cId="9217504" sldId="272"/>
            <ac:spMk id="5" creationId="{8AC305C8-0E39-3412-96B2-78534AD24817}"/>
          </ac:spMkLst>
        </pc:spChg>
        <pc:spChg chg="add del mod ord">
          <ac:chgData name="Cheng Lay Tin" userId="e7001843eda4ded7" providerId="LiveId" clId="{D4BDF951-1A75-4AF5-8E51-9D1FF856A190}" dt="2026-04-10T09:45:38.925" v="782" actId="700"/>
          <ac:spMkLst>
            <pc:docMk/>
            <pc:sldMk cId="9217504" sldId="272"/>
            <ac:spMk id="6" creationId="{31C7AE91-BF3B-F3C9-9E11-C7CE6B358F20}"/>
          </ac:spMkLst>
        </pc:spChg>
      </pc:sldChg>
      <pc:sldChg chg="addSp delSp modSp new add del mod setBg modClrScheme chgLayout">
        <pc:chgData name="Cheng Lay Tin" userId="e7001843eda4ded7" providerId="LiveId" clId="{D4BDF951-1A75-4AF5-8E51-9D1FF856A190}" dt="2026-04-10T10:21:49.180" v="1077" actId="20577"/>
        <pc:sldMkLst>
          <pc:docMk/>
          <pc:sldMk cId="1645188233" sldId="272"/>
        </pc:sldMkLst>
        <pc:spChg chg="del mod ord">
          <ac:chgData name="Cheng Lay Tin" userId="e7001843eda4ded7" providerId="LiveId" clId="{D4BDF951-1A75-4AF5-8E51-9D1FF856A190}" dt="2026-04-10T09:39:53.316" v="598" actId="700"/>
          <ac:spMkLst>
            <pc:docMk/>
            <pc:sldMk cId="1645188233" sldId="272"/>
            <ac:spMk id="2" creationId="{AB9120E9-15BE-8D8D-7A14-707484ECAFA0}"/>
          </ac:spMkLst>
        </pc:spChg>
        <pc:spChg chg="del mod ord">
          <ac:chgData name="Cheng Lay Tin" userId="e7001843eda4ded7" providerId="LiveId" clId="{D4BDF951-1A75-4AF5-8E51-9D1FF856A190}" dt="2026-04-10T09:39:53.316" v="598" actId="700"/>
          <ac:spMkLst>
            <pc:docMk/>
            <pc:sldMk cId="1645188233" sldId="272"/>
            <ac:spMk id="3" creationId="{5323A63E-0B89-D1E0-140C-2ADD077D3628}"/>
          </ac:spMkLst>
        </pc:spChg>
        <pc:spChg chg="add mod ord">
          <ac:chgData name="Cheng Lay Tin" userId="e7001843eda4ded7" providerId="LiveId" clId="{D4BDF951-1A75-4AF5-8E51-9D1FF856A190}" dt="2026-04-10T09:46:48.917" v="809" actId="1036"/>
          <ac:spMkLst>
            <pc:docMk/>
            <pc:sldMk cId="1645188233" sldId="272"/>
            <ac:spMk id="4" creationId="{C7B62C9D-6AF2-A091-4897-B96A8AAF518E}"/>
          </ac:spMkLst>
        </pc:spChg>
        <pc:spChg chg="add mod ord">
          <ac:chgData name="Cheng Lay Tin" userId="e7001843eda4ded7" providerId="LiveId" clId="{D4BDF951-1A75-4AF5-8E51-9D1FF856A190}" dt="2026-04-10T10:21:49.180" v="1077" actId="20577"/>
          <ac:spMkLst>
            <pc:docMk/>
            <pc:sldMk cId="1645188233" sldId="272"/>
            <ac:spMk id="5" creationId="{FCD2B798-50FD-A7C8-7DBF-2F16524AB8FE}"/>
          </ac:spMkLst>
        </pc:spChg>
        <pc:spChg chg="add del mod ord">
          <ac:chgData name="Cheng Lay Tin" userId="e7001843eda4ded7" providerId="LiveId" clId="{D4BDF951-1A75-4AF5-8E51-9D1FF856A190}" dt="2026-04-10T09:40:03.409" v="599"/>
          <ac:spMkLst>
            <pc:docMk/>
            <pc:sldMk cId="1645188233" sldId="272"/>
            <ac:spMk id="6" creationId="{50516F5D-5D53-36DA-D480-CE13C6D2565D}"/>
          </ac:spMkLst>
        </pc:spChg>
        <pc:spChg chg="add del mod">
          <ac:chgData name="Cheng Lay Tin" userId="e7001843eda4ded7" providerId="LiveId" clId="{D4BDF951-1A75-4AF5-8E51-9D1FF856A190}" dt="2026-04-10T09:45:41.904" v="786" actId="478"/>
          <ac:spMkLst>
            <pc:docMk/>
            <pc:sldMk cId="1645188233" sldId="272"/>
            <ac:spMk id="8" creationId="{C244B4C1-4614-FB45-4EEA-6DFCCFCF671D}"/>
          </ac:spMkLst>
        </pc:spChg>
        <pc:spChg chg="add del">
          <ac:chgData name="Cheng Lay Tin" userId="e7001843eda4ded7" providerId="LiveId" clId="{D4BDF951-1A75-4AF5-8E51-9D1FF856A190}" dt="2026-04-10T09:46:05.452" v="787" actId="26606"/>
          <ac:spMkLst>
            <pc:docMk/>
            <pc:sldMk cId="1645188233" sldId="272"/>
            <ac:spMk id="12" creationId="{FF81F8D5-515A-45DC-B296-30AB11F2C19F}"/>
          </ac:spMkLst>
        </pc:spChg>
        <pc:spChg chg="add del">
          <ac:chgData name="Cheng Lay Tin" userId="e7001843eda4ded7" providerId="LiveId" clId="{D4BDF951-1A75-4AF5-8E51-9D1FF856A190}" dt="2026-04-10T09:46:05.452" v="787" actId="26606"/>
          <ac:spMkLst>
            <pc:docMk/>
            <pc:sldMk cId="1645188233" sldId="272"/>
            <ac:spMk id="14" creationId="{90464369-70FA-42AF-948F-80664CA7BFE5}"/>
          </ac:spMkLst>
        </pc:spChg>
        <pc:spChg chg="add del">
          <ac:chgData name="Cheng Lay Tin" userId="e7001843eda4ded7" providerId="LiveId" clId="{D4BDF951-1A75-4AF5-8E51-9D1FF856A190}" dt="2026-04-10T09:46:05.452" v="787" actId="26606"/>
          <ac:spMkLst>
            <pc:docMk/>
            <pc:sldMk cId="1645188233" sldId="272"/>
            <ac:spMk id="16" creationId="{A6604B49-AD5C-4590-B051-06C8222ECD99}"/>
          </ac:spMkLst>
        </pc:spChg>
        <pc:spChg chg="add del">
          <ac:chgData name="Cheng Lay Tin" userId="e7001843eda4ded7" providerId="LiveId" clId="{D4BDF951-1A75-4AF5-8E51-9D1FF856A190}" dt="2026-04-10T09:46:05.452" v="787" actId="26606"/>
          <ac:spMkLst>
            <pc:docMk/>
            <pc:sldMk cId="1645188233" sldId="272"/>
            <ac:spMk id="18" creationId="{CC552A98-EF7D-4D42-AB69-066B786AB55B}"/>
          </ac:spMkLst>
        </pc:spChg>
        <pc:spChg chg="add del">
          <ac:chgData name="Cheng Lay Tin" userId="e7001843eda4ded7" providerId="LiveId" clId="{D4BDF951-1A75-4AF5-8E51-9D1FF856A190}" dt="2026-04-10T09:46:05.452" v="787" actId="26606"/>
          <ac:spMkLst>
            <pc:docMk/>
            <pc:sldMk cId="1645188233" sldId="272"/>
            <ac:spMk id="20" creationId="{A648176E-454C-437C-B0FC-9B82FCF32B24}"/>
          </ac:spMkLst>
        </pc:spChg>
        <pc:spChg chg="add">
          <ac:chgData name="Cheng Lay Tin" userId="e7001843eda4ded7" providerId="LiveId" clId="{D4BDF951-1A75-4AF5-8E51-9D1FF856A190}" dt="2026-04-10T09:46:05.452" v="787" actId="26606"/>
          <ac:spMkLst>
            <pc:docMk/>
            <pc:sldMk cId="1645188233" sldId="272"/>
            <ac:spMk id="25" creationId="{DBC6133C-0615-4CE4-9132-37E609A9BDFA}"/>
          </ac:spMkLst>
        </pc:spChg>
        <pc:spChg chg="add">
          <ac:chgData name="Cheng Lay Tin" userId="e7001843eda4ded7" providerId="LiveId" clId="{D4BDF951-1A75-4AF5-8E51-9D1FF856A190}" dt="2026-04-10T09:46:05.452" v="787" actId="26606"/>
          <ac:spMkLst>
            <pc:docMk/>
            <pc:sldMk cId="1645188233" sldId="272"/>
            <ac:spMk id="27" creationId="{169CC832-2974-4E8D-90ED-3E2941BA7336}"/>
          </ac:spMkLst>
        </pc:spChg>
        <pc:spChg chg="add">
          <ac:chgData name="Cheng Lay Tin" userId="e7001843eda4ded7" providerId="LiveId" clId="{D4BDF951-1A75-4AF5-8E51-9D1FF856A190}" dt="2026-04-10T09:46:05.452" v="787" actId="26606"/>
          <ac:spMkLst>
            <pc:docMk/>
            <pc:sldMk cId="1645188233" sldId="272"/>
            <ac:spMk id="29" creationId="{55222F96-971A-4F90-B841-6BAB416C7AC1}"/>
          </ac:spMkLst>
        </pc:spChg>
        <pc:spChg chg="add">
          <ac:chgData name="Cheng Lay Tin" userId="e7001843eda4ded7" providerId="LiveId" clId="{D4BDF951-1A75-4AF5-8E51-9D1FF856A190}" dt="2026-04-10T09:46:05.452" v="787" actId="26606"/>
          <ac:spMkLst>
            <pc:docMk/>
            <pc:sldMk cId="1645188233" sldId="272"/>
            <ac:spMk id="31" creationId="{08980754-6F4B-43C9-B9BE-127B6BED6586}"/>
          </ac:spMkLst>
        </pc:spChg>
        <pc:spChg chg="add">
          <ac:chgData name="Cheng Lay Tin" userId="e7001843eda4ded7" providerId="LiveId" clId="{D4BDF951-1A75-4AF5-8E51-9D1FF856A190}" dt="2026-04-10T09:46:05.452" v="787" actId="26606"/>
          <ac:spMkLst>
            <pc:docMk/>
            <pc:sldMk cId="1645188233" sldId="272"/>
            <ac:spMk id="33" creationId="{2C1BBA94-3F40-40AA-8BB9-E69E25E537C1}"/>
          </ac:spMkLst>
        </pc:spChg>
        <pc:picChg chg="add del mod">
          <ac:chgData name="Cheng Lay Tin" userId="e7001843eda4ded7" providerId="LiveId" clId="{D4BDF951-1A75-4AF5-8E51-9D1FF856A190}" dt="2026-04-10T09:46:05.452" v="787" actId="26606"/>
          <ac:picMkLst>
            <pc:docMk/>
            <pc:sldMk cId="1645188233" sldId="272"/>
            <ac:picMk id="7" creationId="{679FB90C-5845-35E7-F06F-903C21D7294C}"/>
          </ac:picMkLst>
        </pc:picChg>
      </pc:sldChg>
      <pc:sldChg chg="addSp delSp modSp new del mod modClrScheme chgLayout">
        <pc:chgData name="Cheng Lay Tin" userId="e7001843eda4ded7" providerId="LiveId" clId="{D4BDF951-1A75-4AF5-8E51-9D1FF856A190}" dt="2026-04-10T09:39:36.531" v="596" actId="47"/>
        <pc:sldMkLst>
          <pc:docMk/>
          <pc:sldMk cId="2912168300" sldId="272"/>
        </pc:sldMkLst>
        <pc:spChg chg="del mod ord">
          <ac:chgData name="Cheng Lay Tin" userId="e7001843eda4ded7" providerId="LiveId" clId="{D4BDF951-1A75-4AF5-8E51-9D1FF856A190}" dt="2026-04-10T09:28:06.773" v="567" actId="700"/>
          <ac:spMkLst>
            <pc:docMk/>
            <pc:sldMk cId="2912168300" sldId="272"/>
            <ac:spMk id="2" creationId="{6F357A5E-CB23-994F-E8BB-B1D6681247D1}"/>
          </ac:spMkLst>
        </pc:spChg>
        <pc:spChg chg="del mod ord">
          <ac:chgData name="Cheng Lay Tin" userId="e7001843eda4ded7" providerId="LiveId" clId="{D4BDF951-1A75-4AF5-8E51-9D1FF856A190}" dt="2026-04-10T09:28:06.773" v="567" actId="700"/>
          <ac:spMkLst>
            <pc:docMk/>
            <pc:sldMk cId="2912168300" sldId="272"/>
            <ac:spMk id="3" creationId="{BCB7FC7C-6F7D-6BAE-3AB9-DC7831DC1FA9}"/>
          </ac:spMkLst>
        </pc:spChg>
        <pc:spChg chg="add mod ord">
          <ac:chgData name="Cheng Lay Tin" userId="e7001843eda4ded7" providerId="LiveId" clId="{D4BDF951-1A75-4AF5-8E51-9D1FF856A190}" dt="2026-04-10T09:28:06.773" v="567" actId="700"/>
          <ac:spMkLst>
            <pc:docMk/>
            <pc:sldMk cId="2912168300" sldId="272"/>
            <ac:spMk id="4" creationId="{146A7DC7-3188-0839-2C6F-5E402FE24100}"/>
          </ac:spMkLst>
        </pc:spChg>
        <pc:spChg chg="add mod ord">
          <ac:chgData name="Cheng Lay Tin" userId="e7001843eda4ded7" providerId="LiveId" clId="{D4BDF951-1A75-4AF5-8E51-9D1FF856A190}" dt="2026-04-10T09:28:06.773" v="567" actId="700"/>
          <ac:spMkLst>
            <pc:docMk/>
            <pc:sldMk cId="2912168300" sldId="272"/>
            <ac:spMk id="5" creationId="{EC97C0D4-5303-A591-2FA0-D14F8B3E177C}"/>
          </ac:spMkLst>
        </pc:spChg>
        <pc:spChg chg="add mod ord">
          <ac:chgData name="Cheng Lay Tin" userId="e7001843eda4ded7" providerId="LiveId" clId="{D4BDF951-1A75-4AF5-8E51-9D1FF856A190}" dt="2026-04-10T09:28:06.773" v="567" actId="700"/>
          <ac:spMkLst>
            <pc:docMk/>
            <pc:sldMk cId="2912168300" sldId="272"/>
            <ac:spMk id="6" creationId="{F686A1B6-01AA-A496-36EE-9BEB75190CDB}"/>
          </ac:spMkLst>
        </pc:spChg>
      </pc:sldChg>
      <pc:sldChg chg="addSp delSp modSp new mod setBg">
        <pc:chgData name="Cheng Lay Tin" userId="e7001843eda4ded7" providerId="LiveId" clId="{D4BDF951-1A75-4AF5-8E51-9D1FF856A190}" dt="2026-04-10T09:50:36.436" v="980" actId="255"/>
        <pc:sldMkLst>
          <pc:docMk/>
          <pc:sldMk cId="1721991973" sldId="273"/>
        </pc:sldMkLst>
        <pc:spChg chg="mod">
          <ac:chgData name="Cheng Lay Tin" userId="e7001843eda4ded7" providerId="LiveId" clId="{D4BDF951-1A75-4AF5-8E51-9D1FF856A190}" dt="2026-04-10T09:50:08.376" v="977" actId="122"/>
          <ac:spMkLst>
            <pc:docMk/>
            <pc:sldMk cId="1721991973" sldId="273"/>
            <ac:spMk id="2" creationId="{4218D047-EDF3-AD58-0798-C8AA7D60238C}"/>
          </ac:spMkLst>
        </pc:spChg>
        <pc:spChg chg="mod">
          <ac:chgData name="Cheng Lay Tin" userId="e7001843eda4ded7" providerId="LiveId" clId="{D4BDF951-1A75-4AF5-8E51-9D1FF856A190}" dt="2026-04-10T09:50:36.436" v="980" actId="255"/>
          <ac:spMkLst>
            <pc:docMk/>
            <pc:sldMk cId="1721991973" sldId="273"/>
            <ac:spMk id="3" creationId="{C66E42F9-B5AC-12DA-F80A-E90C4154BEBF}"/>
          </ac:spMkLst>
        </pc:spChg>
        <pc:spChg chg="del">
          <ac:chgData name="Cheng Lay Tin" userId="e7001843eda4ded7" providerId="LiveId" clId="{D4BDF951-1A75-4AF5-8E51-9D1FF856A190}" dt="2026-04-10T09:49:06.618" v="930"/>
          <ac:spMkLst>
            <pc:docMk/>
            <pc:sldMk cId="1721991973" sldId="273"/>
            <ac:spMk id="4" creationId="{728D6DA4-C3C7-888D-CD18-0625C217AA51}"/>
          </ac:spMkLst>
        </pc:spChg>
        <pc:spChg chg="add">
          <ac:chgData name="Cheng Lay Tin" userId="e7001843eda4ded7" providerId="LiveId" clId="{D4BDF951-1A75-4AF5-8E51-9D1FF856A190}" dt="2026-04-10T09:49:36.628" v="931" actId="26606"/>
          <ac:spMkLst>
            <pc:docMk/>
            <pc:sldMk cId="1721991973" sldId="273"/>
            <ac:spMk id="10" creationId="{2F687420-BEB4-45CD-8226-339BE553B8E6}"/>
          </ac:spMkLst>
        </pc:spChg>
        <pc:spChg chg="add">
          <ac:chgData name="Cheng Lay Tin" userId="e7001843eda4ded7" providerId="LiveId" clId="{D4BDF951-1A75-4AF5-8E51-9D1FF856A190}" dt="2026-04-10T09:49:36.628" v="931" actId="26606"/>
          <ac:spMkLst>
            <pc:docMk/>
            <pc:sldMk cId="1721991973" sldId="273"/>
            <ac:spMk id="12" creationId="{169CC832-2974-4E8D-90ED-3E2941BA7336}"/>
          </ac:spMkLst>
        </pc:spChg>
        <pc:spChg chg="add">
          <ac:chgData name="Cheng Lay Tin" userId="e7001843eda4ded7" providerId="LiveId" clId="{D4BDF951-1A75-4AF5-8E51-9D1FF856A190}" dt="2026-04-10T09:49:36.628" v="931" actId="26606"/>
          <ac:spMkLst>
            <pc:docMk/>
            <pc:sldMk cId="1721991973" sldId="273"/>
            <ac:spMk id="14" creationId="{55222F96-971A-4F90-B841-6BAB416C7AC1}"/>
          </ac:spMkLst>
        </pc:spChg>
        <pc:spChg chg="add">
          <ac:chgData name="Cheng Lay Tin" userId="e7001843eda4ded7" providerId="LiveId" clId="{D4BDF951-1A75-4AF5-8E51-9D1FF856A190}" dt="2026-04-10T09:49:36.628" v="931" actId="26606"/>
          <ac:spMkLst>
            <pc:docMk/>
            <pc:sldMk cId="1721991973" sldId="273"/>
            <ac:spMk id="16" creationId="{08980754-6F4B-43C9-B9BE-127B6BED6586}"/>
          </ac:spMkLst>
        </pc:spChg>
        <pc:spChg chg="add">
          <ac:chgData name="Cheng Lay Tin" userId="e7001843eda4ded7" providerId="LiveId" clId="{D4BDF951-1A75-4AF5-8E51-9D1FF856A190}" dt="2026-04-10T09:49:36.628" v="931" actId="26606"/>
          <ac:spMkLst>
            <pc:docMk/>
            <pc:sldMk cId="1721991973" sldId="273"/>
            <ac:spMk id="18" creationId="{2C1BBA94-3F40-40AA-8BB9-E69E25E537C1}"/>
          </ac:spMkLst>
        </pc:spChg>
        <pc:picChg chg="add mod">
          <ac:chgData name="Cheng Lay Tin" userId="e7001843eda4ded7" providerId="LiveId" clId="{D4BDF951-1A75-4AF5-8E51-9D1FF856A190}" dt="2026-04-10T09:49:36.628" v="931" actId="26606"/>
          <ac:picMkLst>
            <pc:docMk/>
            <pc:sldMk cId="1721991973" sldId="273"/>
            <ac:picMk id="5" creationId="{9E507C37-678A-CAC5-439F-5FC33231E260}"/>
          </ac:picMkLst>
        </pc:picChg>
      </pc:sldChg>
      <pc:sldChg chg="addSp delSp modSp new del mod setBg modClrScheme chgLayout">
        <pc:chgData name="Cheng Lay Tin" userId="e7001843eda4ded7" providerId="LiveId" clId="{D4BDF951-1A75-4AF5-8E51-9D1FF856A190}" dt="2026-04-10T09:36:20.549" v="583" actId="47"/>
        <pc:sldMkLst>
          <pc:docMk/>
          <pc:sldMk cId="2882829521" sldId="273"/>
        </pc:sldMkLst>
        <pc:spChg chg="del mod ord">
          <ac:chgData name="Cheng Lay Tin" userId="e7001843eda4ded7" providerId="LiveId" clId="{D4BDF951-1A75-4AF5-8E51-9D1FF856A190}" dt="2026-04-10T09:34:20.153" v="579" actId="700"/>
          <ac:spMkLst>
            <pc:docMk/>
            <pc:sldMk cId="2882829521" sldId="273"/>
            <ac:spMk id="2" creationId="{3CFB3747-8B9D-6524-4DAF-DA166FE96D7F}"/>
          </ac:spMkLst>
        </pc:spChg>
        <pc:spChg chg="del mod ord">
          <ac:chgData name="Cheng Lay Tin" userId="e7001843eda4ded7" providerId="LiveId" clId="{D4BDF951-1A75-4AF5-8E51-9D1FF856A190}" dt="2026-04-10T09:34:20.153" v="579" actId="700"/>
          <ac:spMkLst>
            <pc:docMk/>
            <pc:sldMk cId="2882829521" sldId="273"/>
            <ac:spMk id="3" creationId="{2EACC571-74A0-C37D-D08A-EA09CF53ED20}"/>
          </ac:spMkLst>
        </pc:spChg>
        <pc:spChg chg="add mod ord">
          <ac:chgData name="Cheng Lay Tin" userId="e7001843eda4ded7" providerId="LiveId" clId="{D4BDF951-1A75-4AF5-8E51-9D1FF856A190}" dt="2026-04-10T09:35:27.116" v="581" actId="26606"/>
          <ac:spMkLst>
            <pc:docMk/>
            <pc:sldMk cId="2882829521" sldId="273"/>
            <ac:spMk id="4" creationId="{E3F4BE75-A354-74BC-08F3-B5E074A629C2}"/>
          </ac:spMkLst>
        </pc:spChg>
        <pc:spChg chg="add del mod ord">
          <ac:chgData name="Cheng Lay Tin" userId="e7001843eda4ded7" providerId="LiveId" clId="{D4BDF951-1A75-4AF5-8E51-9D1FF856A190}" dt="2026-04-10T09:34:46.368" v="580"/>
          <ac:spMkLst>
            <pc:docMk/>
            <pc:sldMk cId="2882829521" sldId="273"/>
            <ac:spMk id="5" creationId="{5933E881-28C0-6734-E5C3-373370747BE2}"/>
          </ac:spMkLst>
        </pc:spChg>
        <pc:spChg chg="add mod ord">
          <ac:chgData name="Cheng Lay Tin" userId="e7001843eda4ded7" providerId="LiveId" clId="{D4BDF951-1A75-4AF5-8E51-9D1FF856A190}" dt="2026-04-10T09:35:27.116" v="581" actId="26606"/>
          <ac:spMkLst>
            <pc:docMk/>
            <pc:sldMk cId="2882829521" sldId="273"/>
            <ac:spMk id="6" creationId="{345DBB9B-C830-DFFA-9034-892012133BF7}"/>
          </ac:spMkLst>
        </pc:spChg>
        <pc:spChg chg="add">
          <ac:chgData name="Cheng Lay Tin" userId="e7001843eda4ded7" providerId="LiveId" clId="{D4BDF951-1A75-4AF5-8E51-9D1FF856A190}" dt="2026-04-10T09:35:27.116" v="581" actId="26606"/>
          <ac:spMkLst>
            <pc:docMk/>
            <pc:sldMk cId="2882829521" sldId="273"/>
            <ac:spMk id="12" creationId="{058A14AF-9FB5-4CC7-BA35-E8E85D3EDF0E}"/>
          </ac:spMkLst>
        </pc:spChg>
        <pc:spChg chg="add">
          <ac:chgData name="Cheng Lay Tin" userId="e7001843eda4ded7" providerId="LiveId" clId="{D4BDF951-1A75-4AF5-8E51-9D1FF856A190}" dt="2026-04-10T09:35:27.116" v="581" actId="26606"/>
          <ac:spMkLst>
            <pc:docMk/>
            <pc:sldMk cId="2882829521" sldId="273"/>
            <ac:spMk id="14" creationId="{3A9A4357-BD1D-4622-A4FE-766E6AB8DE84}"/>
          </ac:spMkLst>
        </pc:spChg>
        <pc:spChg chg="add">
          <ac:chgData name="Cheng Lay Tin" userId="e7001843eda4ded7" providerId="LiveId" clId="{D4BDF951-1A75-4AF5-8E51-9D1FF856A190}" dt="2026-04-10T09:35:27.116" v="581" actId="26606"/>
          <ac:spMkLst>
            <pc:docMk/>
            <pc:sldMk cId="2882829521" sldId="273"/>
            <ac:spMk id="16" creationId="{E659831F-0D9A-4C63-9EBB-8435B85A440F}"/>
          </ac:spMkLst>
        </pc:spChg>
        <pc:spChg chg="add">
          <ac:chgData name="Cheng Lay Tin" userId="e7001843eda4ded7" providerId="LiveId" clId="{D4BDF951-1A75-4AF5-8E51-9D1FF856A190}" dt="2026-04-10T09:35:27.116" v="581" actId="26606"/>
          <ac:spMkLst>
            <pc:docMk/>
            <pc:sldMk cId="2882829521" sldId="273"/>
            <ac:spMk id="18" creationId="{E6995CE5-F890-4ABA-82A2-26507CE8D2A3}"/>
          </ac:spMkLst>
        </pc:spChg>
        <pc:picChg chg="add mod">
          <ac:chgData name="Cheng Lay Tin" userId="e7001843eda4ded7" providerId="LiveId" clId="{D4BDF951-1A75-4AF5-8E51-9D1FF856A190}" dt="2026-04-10T09:35:27.116" v="581" actId="26606"/>
          <ac:picMkLst>
            <pc:docMk/>
            <pc:sldMk cId="2882829521" sldId="273"/>
            <ac:picMk id="7" creationId="{7D97BC79-1303-8CED-366D-7B17DB6B7AEB}"/>
          </ac:picMkLst>
        </pc:picChg>
      </pc:sldChg>
      <pc:sldChg chg="addSp delSp modSp new del mod chgLayout">
        <pc:chgData name="Cheng Lay Tin" userId="e7001843eda4ded7" providerId="LiveId" clId="{D4BDF951-1A75-4AF5-8E51-9D1FF856A190}" dt="2026-04-10T10:18:20.569" v="1075" actId="47"/>
        <pc:sldMkLst>
          <pc:docMk/>
          <pc:sldMk cId="1640066353" sldId="274"/>
        </pc:sldMkLst>
        <pc:spChg chg="del">
          <ac:chgData name="Cheng Lay Tin" userId="e7001843eda4ded7" providerId="LiveId" clId="{D4BDF951-1A75-4AF5-8E51-9D1FF856A190}" dt="2026-04-10T09:52:25.542" v="985" actId="700"/>
          <ac:spMkLst>
            <pc:docMk/>
            <pc:sldMk cId="1640066353" sldId="274"/>
            <ac:spMk id="2" creationId="{6F4AF2BC-372B-AFED-8A52-103A4BBA62C2}"/>
          </ac:spMkLst>
        </pc:spChg>
        <pc:spChg chg="del">
          <ac:chgData name="Cheng Lay Tin" userId="e7001843eda4ded7" providerId="LiveId" clId="{D4BDF951-1A75-4AF5-8E51-9D1FF856A190}" dt="2026-04-10T09:52:25.542" v="985" actId="700"/>
          <ac:spMkLst>
            <pc:docMk/>
            <pc:sldMk cId="1640066353" sldId="274"/>
            <ac:spMk id="3" creationId="{41F399FE-268E-24D5-81F6-51C1EC481A3F}"/>
          </ac:spMkLst>
        </pc:spChg>
        <pc:spChg chg="del">
          <ac:chgData name="Cheng Lay Tin" userId="e7001843eda4ded7" providerId="LiveId" clId="{D4BDF951-1A75-4AF5-8E51-9D1FF856A190}" dt="2026-04-10T09:52:25.542" v="985" actId="700"/>
          <ac:spMkLst>
            <pc:docMk/>
            <pc:sldMk cId="1640066353" sldId="274"/>
            <ac:spMk id="4" creationId="{EF7C9BD7-8AEF-0CF3-52E3-CE73334EC735}"/>
          </ac:spMkLst>
        </pc:spChg>
        <pc:spChg chg="add mod ord">
          <ac:chgData name="Cheng Lay Tin" userId="e7001843eda4ded7" providerId="LiveId" clId="{D4BDF951-1A75-4AF5-8E51-9D1FF856A190}" dt="2026-04-10T09:52:25.542" v="985" actId="700"/>
          <ac:spMkLst>
            <pc:docMk/>
            <pc:sldMk cId="1640066353" sldId="274"/>
            <ac:spMk id="5" creationId="{EED5C0FA-7282-3BA0-9D94-45CFFD6AB5CD}"/>
          </ac:spMkLst>
        </pc:spChg>
        <pc:spChg chg="add mod ord">
          <ac:chgData name="Cheng Lay Tin" userId="e7001843eda4ded7" providerId="LiveId" clId="{D4BDF951-1A75-4AF5-8E51-9D1FF856A190}" dt="2026-04-10T09:52:25.542" v="985" actId="700"/>
          <ac:spMkLst>
            <pc:docMk/>
            <pc:sldMk cId="1640066353" sldId="274"/>
            <ac:spMk id="6" creationId="{A0AF1515-DD3C-AE24-D71E-2BDCDE44192D}"/>
          </ac:spMkLst>
        </pc:spChg>
        <pc:spChg chg="add mod ord">
          <ac:chgData name="Cheng Lay Tin" userId="e7001843eda4ded7" providerId="LiveId" clId="{D4BDF951-1A75-4AF5-8E51-9D1FF856A190}" dt="2026-04-10T09:52:25.542" v="985" actId="700"/>
          <ac:spMkLst>
            <pc:docMk/>
            <pc:sldMk cId="1640066353" sldId="274"/>
            <ac:spMk id="7" creationId="{03F87B86-194B-B4AF-ED7D-2744CBF22982}"/>
          </ac:spMkLst>
        </pc:spChg>
      </pc:sldChg>
      <pc:sldChg chg="add del">
        <pc:chgData name="Cheng Lay Tin" userId="e7001843eda4ded7" providerId="LiveId" clId="{D4BDF951-1A75-4AF5-8E51-9D1FF856A190}" dt="2026-04-10T09:52:58.727" v="989" actId="2696"/>
        <pc:sldMkLst>
          <pc:docMk/>
          <pc:sldMk cId="292634750" sldId="275"/>
        </pc:sldMkLst>
      </pc:sldChg>
      <pc:sldChg chg="add del">
        <pc:chgData name="Cheng Lay Tin" userId="e7001843eda4ded7" providerId="LiveId" clId="{D4BDF951-1A75-4AF5-8E51-9D1FF856A190}" dt="2026-04-10T09:52:55.106" v="988" actId="2696"/>
        <pc:sldMkLst>
          <pc:docMk/>
          <pc:sldMk cId="2640465616" sldId="276"/>
        </pc:sldMkLst>
      </pc:sldChg>
      <pc:sldChg chg="addSp modSp add mod setBg">
        <pc:chgData name="Cheng Lay Tin" userId="e7001843eda4ded7" providerId="LiveId" clId="{D4BDF951-1A75-4AF5-8E51-9D1FF856A190}" dt="2026-04-10T10:17:34.009" v="1073" actId="27636"/>
        <pc:sldMkLst>
          <pc:docMk/>
          <pc:sldMk cId="2792778868" sldId="277"/>
        </pc:sldMkLst>
        <pc:spChg chg="mod">
          <ac:chgData name="Cheng Lay Tin" userId="e7001843eda4ded7" providerId="LiveId" clId="{D4BDF951-1A75-4AF5-8E51-9D1FF856A190}" dt="2026-04-10T10:14:52.785" v="992" actId="122"/>
          <ac:spMkLst>
            <pc:docMk/>
            <pc:sldMk cId="2792778868" sldId="277"/>
            <ac:spMk id="2" creationId="{AE39BD27-6240-F891-8779-A737D183AA11}"/>
          </ac:spMkLst>
        </pc:spChg>
        <pc:spChg chg="add mod">
          <ac:chgData name="Cheng Lay Tin" userId="e7001843eda4ded7" providerId="LiveId" clId="{D4BDF951-1A75-4AF5-8E51-9D1FF856A190}" dt="2026-04-10T10:17:34.009" v="1073" actId="27636"/>
          <ac:spMkLst>
            <pc:docMk/>
            <pc:sldMk cId="2792778868" sldId="277"/>
            <ac:spMk id="6150" creationId="{67D14DEE-CA37-87CF-91A9-372F0AA8B717}"/>
          </ac:spMkLst>
        </pc:spChg>
        <pc:spChg chg="add">
          <ac:chgData name="Cheng Lay Tin" userId="e7001843eda4ded7" providerId="LiveId" clId="{D4BDF951-1A75-4AF5-8E51-9D1FF856A190}" dt="2026-04-10T09:52:39.457" v="987" actId="26606"/>
          <ac:spMkLst>
            <pc:docMk/>
            <pc:sldMk cId="2792778868" sldId="277"/>
            <ac:spMk id="6153" creationId="{2F687420-BEB4-45CD-8226-339BE553B8E6}"/>
          </ac:spMkLst>
        </pc:spChg>
        <pc:spChg chg="add">
          <ac:chgData name="Cheng Lay Tin" userId="e7001843eda4ded7" providerId="LiveId" clId="{D4BDF951-1A75-4AF5-8E51-9D1FF856A190}" dt="2026-04-10T09:52:39.457" v="987" actId="26606"/>
          <ac:spMkLst>
            <pc:docMk/>
            <pc:sldMk cId="2792778868" sldId="277"/>
            <ac:spMk id="6155" creationId="{169CC832-2974-4E8D-90ED-3E2941BA7336}"/>
          </ac:spMkLst>
        </pc:spChg>
        <pc:spChg chg="add">
          <ac:chgData name="Cheng Lay Tin" userId="e7001843eda4ded7" providerId="LiveId" clId="{D4BDF951-1A75-4AF5-8E51-9D1FF856A190}" dt="2026-04-10T09:52:39.457" v="987" actId="26606"/>
          <ac:spMkLst>
            <pc:docMk/>
            <pc:sldMk cId="2792778868" sldId="277"/>
            <ac:spMk id="6157" creationId="{55222F96-971A-4F90-B841-6BAB416C7AC1}"/>
          </ac:spMkLst>
        </pc:spChg>
        <pc:spChg chg="add">
          <ac:chgData name="Cheng Lay Tin" userId="e7001843eda4ded7" providerId="LiveId" clId="{D4BDF951-1A75-4AF5-8E51-9D1FF856A190}" dt="2026-04-10T09:52:39.457" v="987" actId="26606"/>
          <ac:spMkLst>
            <pc:docMk/>
            <pc:sldMk cId="2792778868" sldId="277"/>
            <ac:spMk id="6159" creationId="{08980754-6F4B-43C9-B9BE-127B6BED6586}"/>
          </ac:spMkLst>
        </pc:spChg>
        <pc:spChg chg="add">
          <ac:chgData name="Cheng Lay Tin" userId="e7001843eda4ded7" providerId="LiveId" clId="{D4BDF951-1A75-4AF5-8E51-9D1FF856A190}" dt="2026-04-10T09:52:39.457" v="987" actId="26606"/>
          <ac:spMkLst>
            <pc:docMk/>
            <pc:sldMk cId="2792778868" sldId="277"/>
            <ac:spMk id="6161" creationId="{2C1BBA94-3F40-40AA-8BB9-E69E25E537C1}"/>
          </ac:spMkLst>
        </pc:spChg>
        <pc:picChg chg="mod">
          <ac:chgData name="Cheng Lay Tin" userId="e7001843eda4ded7" providerId="LiveId" clId="{D4BDF951-1A75-4AF5-8E51-9D1FF856A190}" dt="2026-04-10T09:52:39.457" v="987" actId="26606"/>
          <ac:picMkLst>
            <pc:docMk/>
            <pc:sldMk cId="2792778868" sldId="277"/>
            <ac:picMk id="6146" creationId="{F35ED028-ADAB-E4D9-5E05-86F58ED3DF6B}"/>
          </ac:picMkLst>
        </pc:picChg>
      </pc:sldChg>
      <pc:sldChg chg="addSp delSp modSp new mod setBg modClrScheme modAnim chgLayout">
        <pc:chgData name="Cheng Lay Tin" userId="e7001843eda4ded7" providerId="LiveId" clId="{D4BDF951-1A75-4AF5-8E51-9D1FF856A190}" dt="2026-04-19T13:47:53.096" v="2069"/>
        <pc:sldMkLst>
          <pc:docMk/>
          <pc:sldMk cId="2671948021" sldId="278"/>
        </pc:sldMkLst>
        <pc:spChg chg="del mod ord">
          <ac:chgData name="Cheng Lay Tin" userId="e7001843eda4ded7" providerId="LiveId" clId="{D4BDF951-1A75-4AF5-8E51-9D1FF856A190}" dt="2026-04-10T10:30:19.499" v="1079" actId="700"/>
          <ac:spMkLst>
            <pc:docMk/>
            <pc:sldMk cId="2671948021" sldId="278"/>
            <ac:spMk id="2" creationId="{3276C690-D41D-6BFD-C644-5FACAEBA5C60}"/>
          </ac:spMkLst>
        </pc:spChg>
        <pc:spChg chg="del mod ord">
          <ac:chgData name="Cheng Lay Tin" userId="e7001843eda4ded7" providerId="LiveId" clId="{D4BDF951-1A75-4AF5-8E51-9D1FF856A190}" dt="2026-04-10T10:30:19.499" v="1079" actId="700"/>
          <ac:spMkLst>
            <pc:docMk/>
            <pc:sldMk cId="2671948021" sldId="278"/>
            <ac:spMk id="3" creationId="{9B972E1F-83F7-2CB7-6F8B-BCC4ECE27A18}"/>
          </ac:spMkLst>
        </pc:spChg>
        <pc:spChg chg="add mod ord">
          <ac:chgData name="Cheng Lay Tin" userId="e7001843eda4ded7" providerId="LiveId" clId="{D4BDF951-1A75-4AF5-8E51-9D1FF856A190}" dt="2026-04-10T10:31:34.264" v="1095" actId="26606"/>
          <ac:spMkLst>
            <pc:docMk/>
            <pc:sldMk cId="2671948021" sldId="278"/>
            <ac:spMk id="4" creationId="{F20DEEF2-7BC7-E72C-2944-A5F7E03C3DD0}"/>
          </ac:spMkLst>
        </pc:spChg>
        <pc:spChg chg="add mod ord">
          <ac:chgData name="Cheng Lay Tin" userId="e7001843eda4ded7" providerId="LiveId" clId="{D4BDF951-1A75-4AF5-8E51-9D1FF856A190}" dt="2026-04-10T10:34:14.453" v="1282" actId="255"/>
          <ac:spMkLst>
            <pc:docMk/>
            <pc:sldMk cId="2671948021" sldId="278"/>
            <ac:spMk id="5" creationId="{C8BFA899-21BC-7023-9740-B5672F12B79F}"/>
          </ac:spMkLst>
        </pc:spChg>
        <pc:spChg chg="add del mod ord">
          <ac:chgData name="Cheng Lay Tin" userId="e7001843eda4ded7" providerId="LiveId" clId="{D4BDF951-1A75-4AF5-8E51-9D1FF856A190}" dt="2026-04-10T10:30:22.235" v="1080"/>
          <ac:spMkLst>
            <pc:docMk/>
            <pc:sldMk cId="2671948021" sldId="278"/>
            <ac:spMk id="6" creationId="{6DD13543-FA16-4322-E4FF-8B626E584F83}"/>
          </ac:spMkLst>
        </pc:spChg>
        <pc:spChg chg="add del">
          <ac:chgData name="Cheng Lay Tin" userId="e7001843eda4ded7" providerId="LiveId" clId="{D4BDF951-1A75-4AF5-8E51-9D1FF856A190}" dt="2026-04-10T10:31:08.419" v="1082" actId="26606"/>
          <ac:spMkLst>
            <pc:docMk/>
            <pc:sldMk cId="2671948021" sldId="278"/>
            <ac:spMk id="1031" creationId="{DBC6133C-0615-4CE4-9132-37E609A9BDFA}"/>
          </ac:spMkLst>
        </pc:spChg>
        <pc:spChg chg="add del">
          <ac:chgData name="Cheng Lay Tin" userId="e7001843eda4ded7" providerId="LiveId" clId="{D4BDF951-1A75-4AF5-8E51-9D1FF856A190}" dt="2026-04-10T10:31:08.419" v="1082" actId="26606"/>
          <ac:spMkLst>
            <pc:docMk/>
            <pc:sldMk cId="2671948021" sldId="278"/>
            <ac:spMk id="1033" creationId="{169CC832-2974-4E8D-90ED-3E2941BA7336}"/>
          </ac:spMkLst>
        </pc:spChg>
        <pc:spChg chg="add del">
          <ac:chgData name="Cheng Lay Tin" userId="e7001843eda4ded7" providerId="LiveId" clId="{D4BDF951-1A75-4AF5-8E51-9D1FF856A190}" dt="2026-04-10T10:31:08.419" v="1082" actId="26606"/>
          <ac:spMkLst>
            <pc:docMk/>
            <pc:sldMk cId="2671948021" sldId="278"/>
            <ac:spMk id="1035" creationId="{55222F96-971A-4F90-B841-6BAB416C7AC1}"/>
          </ac:spMkLst>
        </pc:spChg>
        <pc:spChg chg="add del">
          <ac:chgData name="Cheng Lay Tin" userId="e7001843eda4ded7" providerId="LiveId" clId="{D4BDF951-1A75-4AF5-8E51-9D1FF856A190}" dt="2026-04-10T10:31:08.419" v="1082" actId="26606"/>
          <ac:spMkLst>
            <pc:docMk/>
            <pc:sldMk cId="2671948021" sldId="278"/>
            <ac:spMk id="1037" creationId="{08980754-6F4B-43C9-B9BE-127B6BED6586}"/>
          </ac:spMkLst>
        </pc:spChg>
        <pc:spChg chg="add del">
          <ac:chgData name="Cheng Lay Tin" userId="e7001843eda4ded7" providerId="LiveId" clId="{D4BDF951-1A75-4AF5-8E51-9D1FF856A190}" dt="2026-04-10T10:31:08.419" v="1082" actId="26606"/>
          <ac:spMkLst>
            <pc:docMk/>
            <pc:sldMk cId="2671948021" sldId="278"/>
            <ac:spMk id="1039" creationId="{2C1BBA94-3F40-40AA-8BB9-E69E25E537C1}"/>
          </ac:spMkLst>
        </pc:spChg>
        <pc:spChg chg="add del">
          <ac:chgData name="Cheng Lay Tin" userId="e7001843eda4ded7" providerId="LiveId" clId="{D4BDF951-1A75-4AF5-8E51-9D1FF856A190}" dt="2026-04-10T10:31:15.614" v="1084" actId="26606"/>
          <ac:spMkLst>
            <pc:docMk/>
            <pc:sldMk cId="2671948021" sldId="278"/>
            <ac:spMk id="1041" creationId="{2F687420-BEB4-45CD-8226-339BE553B8E6}"/>
          </ac:spMkLst>
        </pc:spChg>
        <pc:spChg chg="add del">
          <ac:chgData name="Cheng Lay Tin" userId="e7001843eda4ded7" providerId="LiveId" clId="{D4BDF951-1A75-4AF5-8E51-9D1FF856A190}" dt="2026-04-10T10:31:15.614" v="1084" actId="26606"/>
          <ac:spMkLst>
            <pc:docMk/>
            <pc:sldMk cId="2671948021" sldId="278"/>
            <ac:spMk id="1042" creationId="{169CC832-2974-4E8D-90ED-3E2941BA7336}"/>
          </ac:spMkLst>
        </pc:spChg>
        <pc:spChg chg="add del">
          <ac:chgData name="Cheng Lay Tin" userId="e7001843eda4ded7" providerId="LiveId" clId="{D4BDF951-1A75-4AF5-8E51-9D1FF856A190}" dt="2026-04-10T10:31:15.614" v="1084" actId="26606"/>
          <ac:spMkLst>
            <pc:docMk/>
            <pc:sldMk cId="2671948021" sldId="278"/>
            <ac:spMk id="1043" creationId="{55222F96-971A-4F90-B841-6BAB416C7AC1}"/>
          </ac:spMkLst>
        </pc:spChg>
        <pc:spChg chg="add del">
          <ac:chgData name="Cheng Lay Tin" userId="e7001843eda4ded7" providerId="LiveId" clId="{D4BDF951-1A75-4AF5-8E51-9D1FF856A190}" dt="2026-04-10T10:31:15.614" v="1084" actId="26606"/>
          <ac:spMkLst>
            <pc:docMk/>
            <pc:sldMk cId="2671948021" sldId="278"/>
            <ac:spMk id="1044" creationId="{08980754-6F4B-43C9-B9BE-127B6BED6586}"/>
          </ac:spMkLst>
        </pc:spChg>
        <pc:spChg chg="add del">
          <ac:chgData name="Cheng Lay Tin" userId="e7001843eda4ded7" providerId="LiveId" clId="{D4BDF951-1A75-4AF5-8E51-9D1FF856A190}" dt="2026-04-10T10:31:15.614" v="1084" actId="26606"/>
          <ac:spMkLst>
            <pc:docMk/>
            <pc:sldMk cId="2671948021" sldId="278"/>
            <ac:spMk id="1045" creationId="{2C1BBA94-3F40-40AA-8BB9-E69E25E537C1}"/>
          </ac:spMkLst>
        </pc:spChg>
        <pc:spChg chg="add del">
          <ac:chgData name="Cheng Lay Tin" userId="e7001843eda4ded7" providerId="LiveId" clId="{D4BDF951-1A75-4AF5-8E51-9D1FF856A190}" dt="2026-04-10T10:31:19.360" v="1086" actId="26606"/>
          <ac:spMkLst>
            <pc:docMk/>
            <pc:sldMk cId="2671948021" sldId="278"/>
            <ac:spMk id="1047" creationId="{DBC6133C-0615-4CE4-9132-37E609A9BDFA}"/>
          </ac:spMkLst>
        </pc:spChg>
        <pc:spChg chg="add del">
          <ac:chgData name="Cheng Lay Tin" userId="e7001843eda4ded7" providerId="LiveId" clId="{D4BDF951-1A75-4AF5-8E51-9D1FF856A190}" dt="2026-04-10T10:31:19.360" v="1086" actId="26606"/>
          <ac:spMkLst>
            <pc:docMk/>
            <pc:sldMk cId="2671948021" sldId="278"/>
            <ac:spMk id="1048" creationId="{169CC832-2974-4E8D-90ED-3E2941BA7336}"/>
          </ac:spMkLst>
        </pc:spChg>
        <pc:spChg chg="add del">
          <ac:chgData name="Cheng Lay Tin" userId="e7001843eda4ded7" providerId="LiveId" clId="{D4BDF951-1A75-4AF5-8E51-9D1FF856A190}" dt="2026-04-10T10:31:19.360" v="1086" actId="26606"/>
          <ac:spMkLst>
            <pc:docMk/>
            <pc:sldMk cId="2671948021" sldId="278"/>
            <ac:spMk id="1049" creationId="{55222F96-971A-4F90-B841-6BAB416C7AC1}"/>
          </ac:spMkLst>
        </pc:spChg>
        <pc:spChg chg="add del">
          <ac:chgData name="Cheng Lay Tin" userId="e7001843eda4ded7" providerId="LiveId" clId="{D4BDF951-1A75-4AF5-8E51-9D1FF856A190}" dt="2026-04-10T10:31:19.360" v="1086" actId="26606"/>
          <ac:spMkLst>
            <pc:docMk/>
            <pc:sldMk cId="2671948021" sldId="278"/>
            <ac:spMk id="1050" creationId="{08980754-6F4B-43C9-B9BE-127B6BED6586}"/>
          </ac:spMkLst>
        </pc:spChg>
        <pc:spChg chg="add del">
          <ac:chgData name="Cheng Lay Tin" userId="e7001843eda4ded7" providerId="LiveId" clId="{D4BDF951-1A75-4AF5-8E51-9D1FF856A190}" dt="2026-04-10T10:31:19.360" v="1086" actId="26606"/>
          <ac:spMkLst>
            <pc:docMk/>
            <pc:sldMk cId="2671948021" sldId="278"/>
            <ac:spMk id="1051" creationId="{2C1BBA94-3F40-40AA-8BB9-E69E25E537C1}"/>
          </ac:spMkLst>
        </pc:spChg>
        <pc:spChg chg="add del">
          <ac:chgData name="Cheng Lay Tin" userId="e7001843eda4ded7" providerId="LiveId" clId="{D4BDF951-1A75-4AF5-8E51-9D1FF856A190}" dt="2026-04-10T10:31:20.950" v="1088" actId="26606"/>
          <ac:spMkLst>
            <pc:docMk/>
            <pc:sldMk cId="2671948021" sldId="278"/>
            <ac:spMk id="1053" creationId="{2F687420-BEB4-45CD-8226-339BE553B8E6}"/>
          </ac:spMkLst>
        </pc:spChg>
        <pc:spChg chg="add del">
          <ac:chgData name="Cheng Lay Tin" userId="e7001843eda4ded7" providerId="LiveId" clId="{D4BDF951-1A75-4AF5-8E51-9D1FF856A190}" dt="2026-04-10T10:31:20.950" v="1088" actId="26606"/>
          <ac:spMkLst>
            <pc:docMk/>
            <pc:sldMk cId="2671948021" sldId="278"/>
            <ac:spMk id="1054" creationId="{169CC832-2974-4E8D-90ED-3E2941BA7336}"/>
          </ac:spMkLst>
        </pc:spChg>
        <pc:spChg chg="add del">
          <ac:chgData name="Cheng Lay Tin" userId="e7001843eda4ded7" providerId="LiveId" clId="{D4BDF951-1A75-4AF5-8E51-9D1FF856A190}" dt="2026-04-10T10:31:20.950" v="1088" actId="26606"/>
          <ac:spMkLst>
            <pc:docMk/>
            <pc:sldMk cId="2671948021" sldId="278"/>
            <ac:spMk id="1055" creationId="{55222F96-971A-4F90-B841-6BAB416C7AC1}"/>
          </ac:spMkLst>
        </pc:spChg>
        <pc:spChg chg="add del">
          <ac:chgData name="Cheng Lay Tin" userId="e7001843eda4ded7" providerId="LiveId" clId="{D4BDF951-1A75-4AF5-8E51-9D1FF856A190}" dt="2026-04-10T10:31:20.950" v="1088" actId="26606"/>
          <ac:spMkLst>
            <pc:docMk/>
            <pc:sldMk cId="2671948021" sldId="278"/>
            <ac:spMk id="1056" creationId="{08980754-6F4B-43C9-B9BE-127B6BED6586}"/>
          </ac:spMkLst>
        </pc:spChg>
        <pc:spChg chg="add del">
          <ac:chgData name="Cheng Lay Tin" userId="e7001843eda4ded7" providerId="LiveId" clId="{D4BDF951-1A75-4AF5-8E51-9D1FF856A190}" dt="2026-04-10T10:31:20.950" v="1088" actId="26606"/>
          <ac:spMkLst>
            <pc:docMk/>
            <pc:sldMk cId="2671948021" sldId="278"/>
            <ac:spMk id="1057" creationId="{2C1BBA94-3F40-40AA-8BB9-E69E25E537C1}"/>
          </ac:spMkLst>
        </pc:spChg>
        <pc:spChg chg="add del">
          <ac:chgData name="Cheng Lay Tin" userId="e7001843eda4ded7" providerId="LiveId" clId="{D4BDF951-1A75-4AF5-8E51-9D1FF856A190}" dt="2026-04-10T10:31:23.475" v="1090" actId="26606"/>
          <ac:spMkLst>
            <pc:docMk/>
            <pc:sldMk cId="2671948021" sldId="278"/>
            <ac:spMk id="1059" creationId="{DBC6133C-0615-4CE4-9132-37E609A9BDFA}"/>
          </ac:spMkLst>
        </pc:spChg>
        <pc:spChg chg="add del">
          <ac:chgData name="Cheng Lay Tin" userId="e7001843eda4ded7" providerId="LiveId" clId="{D4BDF951-1A75-4AF5-8E51-9D1FF856A190}" dt="2026-04-10T10:31:23.475" v="1090" actId="26606"/>
          <ac:spMkLst>
            <pc:docMk/>
            <pc:sldMk cId="2671948021" sldId="278"/>
            <ac:spMk id="1060" creationId="{169CC832-2974-4E8D-90ED-3E2941BA7336}"/>
          </ac:spMkLst>
        </pc:spChg>
        <pc:spChg chg="add del">
          <ac:chgData name="Cheng Lay Tin" userId="e7001843eda4ded7" providerId="LiveId" clId="{D4BDF951-1A75-4AF5-8E51-9D1FF856A190}" dt="2026-04-10T10:31:23.475" v="1090" actId="26606"/>
          <ac:spMkLst>
            <pc:docMk/>
            <pc:sldMk cId="2671948021" sldId="278"/>
            <ac:spMk id="1061" creationId="{55222F96-971A-4F90-B841-6BAB416C7AC1}"/>
          </ac:spMkLst>
        </pc:spChg>
        <pc:spChg chg="add del">
          <ac:chgData name="Cheng Lay Tin" userId="e7001843eda4ded7" providerId="LiveId" clId="{D4BDF951-1A75-4AF5-8E51-9D1FF856A190}" dt="2026-04-10T10:31:23.475" v="1090" actId="26606"/>
          <ac:spMkLst>
            <pc:docMk/>
            <pc:sldMk cId="2671948021" sldId="278"/>
            <ac:spMk id="1062" creationId="{08980754-6F4B-43C9-B9BE-127B6BED6586}"/>
          </ac:spMkLst>
        </pc:spChg>
        <pc:spChg chg="add del">
          <ac:chgData name="Cheng Lay Tin" userId="e7001843eda4ded7" providerId="LiveId" clId="{D4BDF951-1A75-4AF5-8E51-9D1FF856A190}" dt="2026-04-10T10:31:23.475" v="1090" actId="26606"/>
          <ac:spMkLst>
            <pc:docMk/>
            <pc:sldMk cId="2671948021" sldId="278"/>
            <ac:spMk id="1063" creationId="{2C1BBA94-3F40-40AA-8BB9-E69E25E537C1}"/>
          </ac:spMkLst>
        </pc:spChg>
        <pc:spChg chg="add del">
          <ac:chgData name="Cheng Lay Tin" userId="e7001843eda4ded7" providerId="LiveId" clId="{D4BDF951-1A75-4AF5-8E51-9D1FF856A190}" dt="2026-04-10T10:31:27.064" v="1092" actId="26606"/>
          <ac:spMkLst>
            <pc:docMk/>
            <pc:sldMk cId="2671948021" sldId="278"/>
            <ac:spMk id="1065" creationId="{201CC55D-ED54-4C5C-95E6-10947BD1103B}"/>
          </ac:spMkLst>
        </pc:spChg>
        <pc:spChg chg="add del">
          <ac:chgData name="Cheng Lay Tin" userId="e7001843eda4ded7" providerId="LiveId" clId="{D4BDF951-1A75-4AF5-8E51-9D1FF856A190}" dt="2026-04-10T10:31:27.064" v="1092" actId="26606"/>
          <ac:spMkLst>
            <pc:docMk/>
            <pc:sldMk cId="2671948021" sldId="278"/>
            <ac:spMk id="1068" creationId="{3873B707-463F-40B0-8227-E8CC6C67EB25}"/>
          </ac:spMkLst>
        </pc:spChg>
        <pc:spChg chg="add del">
          <ac:chgData name="Cheng Lay Tin" userId="e7001843eda4ded7" providerId="LiveId" clId="{D4BDF951-1A75-4AF5-8E51-9D1FF856A190}" dt="2026-04-10T10:31:27.064" v="1092" actId="26606"/>
          <ac:spMkLst>
            <pc:docMk/>
            <pc:sldMk cId="2671948021" sldId="278"/>
            <ac:spMk id="1069" creationId="{C13237C8-E62C-4F0D-A318-BD6FB6C2D138}"/>
          </ac:spMkLst>
        </pc:spChg>
        <pc:spChg chg="add del">
          <ac:chgData name="Cheng Lay Tin" userId="e7001843eda4ded7" providerId="LiveId" clId="{D4BDF951-1A75-4AF5-8E51-9D1FF856A190}" dt="2026-04-10T10:31:27.064" v="1092" actId="26606"/>
          <ac:spMkLst>
            <pc:docMk/>
            <pc:sldMk cId="2671948021" sldId="278"/>
            <ac:spMk id="1070" creationId="{19C9EAEA-39D0-4B0E-A0EB-51E7B26740B1}"/>
          </ac:spMkLst>
        </pc:spChg>
        <pc:spChg chg="add del">
          <ac:chgData name="Cheng Lay Tin" userId="e7001843eda4ded7" providerId="LiveId" clId="{D4BDF951-1A75-4AF5-8E51-9D1FF856A190}" dt="2026-04-10T10:31:34.248" v="1094" actId="26606"/>
          <ac:spMkLst>
            <pc:docMk/>
            <pc:sldMk cId="2671948021" sldId="278"/>
            <ac:spMk id="1072" creationId="{361DC183-07AE-409A-AB63-34A0C77B60E6}"/>
          </ac:spMkLst>
        </pc:spChg>
        <pc:spChg chg="add del">
          <ac:chgData name="Cheng Lay Tin" userId="e7001843eda4ded7" providerId="LiveId" clId="{D4BDF951-1A75-4AF5-8E51-9D1FF856A190}" dt="2026-04-10T10:31:34.248" v="1094" actId="26606"/>
          <ac:spMkLst>
            <pc:docMk/>
            <pc:sldMk cId="2671948021" sldId="278"/>
            <ac:spMk id="1073" creationId="{90464369-70FA-42AF-948F-80664CA7BFE5}"/>
          </ac:spMkLst>
        </pc:spChg>
        <pc:spChg chg="add del">
          <ac:chgData name="Cheng Lay Tin" userId="e7001843eda4ded7" providerId="LiveId" clId="{D4BDF951-1A75-4AF5-8E51-9D1FF856A190}" dt="2026-04-10T10:31:34.248" v="1094" actId="26606"/>
          <ac:spMkLst>
            <pc:docMk/>
            <pc:sldMk cId="2671948021" sldId="278"/>
            <ac:spMk id="1074" creationId="{A6604B49-AD5C-4590-B051-06C8222ECD99}"/>
          </ac:spMkLst>
        </pc:spChg>
        <pc:spChg chg="add del">
          <ac:chgData name="Cheng Lay Tin" userId="e7001843eda4ded7" providerId="LiveId" clId="{D4BDF951-1A75-4AF5-8E51-9D1FF856A190}" dt="2026-04-10T10:31:34.248" v="1094" actId="26606"/>
          <ac:spMkLst>
            <pc:docMk/>
            <pc:sldMk cId="2671948021" sldId="278"/>
            <ac:spMk id="1075" creationId="{CC552A98-EF7D-4D42-AB69-066B786AB55B}"/>
          </ac:spMkLst>
        </pc:spChg>
        <pc:spChg chg="add del">
          <ac:chgData name="Cheng Lay Tin" userId="e7001843eda4ded7" providerId="LiveId" clId="{D4BDF951-1A75-4AF5-8E51-9D1FF856A190}" dt="2026-04-10T10:31:34.248" v="1094" actId="26606"/>
          <ac:spMkLst>
            <pc:docMk/>
            <pc:sldMk cId="2671948021" sldId="278"/>
            <ac:spMk id="1076" creationId="{A648176E-454C-437C-B0FC-9B82FCF32B24}"/>
          </ac:spMkLst>
        </pc:spChg>
        <pc:spChg chg="add">
          <ac:chgData name="Cheng Lay Tin" userId="e7001843eda4ded7" providerId="LiveId" clId="{D4BDF951-1A75-4AF5-8E51-9D1FF856A190}" dt="2026-04-10T10:31:34.264" v="1095" actId="26606"/>
          <ac:spMkLst>
            <pc:docMk/>
            <pc:sldMk cId="2671948021" sldId="278"/>
            <ac:spMk id="1078" creationId="{DBC6133C-0615-4CE4-9132-37E609A9BDFA}"/>
          </ac:spMkLst>
        </pc:spChg>
        <pc:spChg chg="add">
          <ac:chgData name="Cheng Lay Tin" userId="e7001843eda4ded7" providerId="LiveId" clId="{D4BDF951-1A75-4AF5-8E51-9D1FF856A190}" dt="2026-04-10T10:31:34.264" v="1095" actId="26606"/>
          <ac:spMkLst>
            <pc:docMk/>
            <pc:sldMk cId="2671948021" sldId="278"/>
            <ac:spMk id="1079" creationId="{169CC832-2974-4E8D-90ED-3E2941BA7336}"/>
          </ac:spMkLst>
        </pc:spChg>
        <pc:spChg chg="add">
          <ac:chgData name="Cheng Lay Tin" userId="e7001843eda4ded7" providerId="LiveId" clId="{D4BDF951-1A75-4AF5-8E51-9D1FF856A190}" dt="2026-04-10T10:31:34.264" v="1095" actId="26606"/>
          <ac:spMkLst>
            <pc:docMk/>
            <pc:sldMk cId="2671948021" sldId="278"/>
            <ac:spMk id="1080" creationId="{55222F96-971A-4F90-B841-6BAB416C7AC1}"/>
          </ac:spMkLst>
        </pc:spChg>
        <pc:spChg chg="add">
          <ac:chgData name="Cheng Lay Tin" userId="e7001843eda4ded7" providerId="LiveId" clId="{D4BDF951-1A75-4AF5-8E51-9D1FF856A190}" dt="2026-04-10T10:31:34.264" v="1095" actId="26606"/>
          <ac:spMkLst>
            <pc:docMk/>
            <pc:sldMk cId="2671948021" sldId="278"/>
            <ac:spMk id="1081" creationId="{08980754-6F4B-43C9-B9BE-127B6BED6586}"/>
          </ac:spMkLst>
        </pc:spChg>
        <pc:spChg chg="add">
          <ac:chgData name="Cheng Lay Tin" userId="e7001843eda4ded7" providerId="LiveId" clId="{D4BDF951-1A75-4AF5-8E51-9D1FF856A190}" dt="2026-04-10T10:31:34.264" v="1095" actId="26606"/>
          <ac:spMkLst>
            <pc:docMk/>
            <pc:sldMk cId="2671948021" sldId="278"/>
            <ac:spMk id="1082" creationId="{2C1BBA94-3F40-40AA-8BB9-E69E25E537C1}"/>
          </ac:spMkLst>
        </pc:spChg>
        <pc:grpChg chg="add del">
          <ac:chgData name="Cheng Lay Tin" userId="e7001843eda4ded7" providerId="LiveId" clId="{D4BDF951-1A75-4AF5-8E51-9D1FF856A190}" dt="2026-04-10T10:31:27.064" v="1092" actId="26606"/>
          <ac:grpSpMkLst>
            <pc:docMk/>
            <pc:sldMk cId="2671948021" sldId="278"/>
            <ac:grpSpMk id="1066" creationId="{1DE889C7-FAD6-4397-98E2-05D503484459}"/>
          </ac:grpSpMkLst>
        </pc:grpChg>
        <pc:picChg chg="add mod">
          <ac:chgData name="Cheng Lay Tin" userId="e7001843eda4ded7" providerId="LiveId" clId="{D4BDF951-1A75-4AF5-8E51-9D1FF856A190}" dt="2026-04-10T10:31:34.264" v="1095" actId="26606"/>
          <ac:picMkLst>
            <pc:docMk/>
            <pc:sldMk cId="2671948021" sldId="278"/>
            <ac:picMk id="1026" creationId="{36F6C4AA-16BF-C77A-8E75-2683931A277C}"/>
          </ac:picMkLst>
        </pc:picChg>
      </pc:sldChg>
      <pc:sldChg chg="modSp mod">
        <pc:chgData name="Cheng Lay Tin" userId="e7001843eda4ded7" providerId="LiveId" clId="{D4BDF951-1A75-4AF5-8E51-9D1FF856A190}" dt="2026-04-11T01:20:20.802" v="1429" actId="20577"/>
        <pc:sldMkLst>
          <pc:docMk/>
          <pc:sldMk cId="2722552880" sldId="279"/>
        </pc:sldMkLst>
        <pc:spChg chg="mod">
          <ac:chgData name="Cheng Lay Tin" userId="e7001843eda4ded7" providerId="LiveId" clId="{D4BDF951-1A75-4AF5-8E51-9D1FF856A190}" dt="2026-04-11T01:20:20.802" v="1429" actId="20577"/>
          <ac:spMkLst>
            <pc:docMk/>
            <pc:sldMk cId="2722552880" sldId="279"/>
            <ac:spMk id="2" creationId="{78E321E5-CB35-75F2-3D9E-07B35B948248}"/>
          </ac:spMkLst>
        </pc:spChg>
        <pc:spChg chg="mod">
          <ac:chgData name="Cheng Lay Tin" userId="e7001843eda4ded7" providerId="LiveId" clId="{D4BDF951-1A75-4AF5-8E51-9D1FF856A190}" dt="2026-04-11T01:15:52.890" v="1353" actId="20577"/>
          <ac:spMkLst>
            <pc:docMk/>
            <pc:sldMk cId="2722552880" sldId="279"/>
            <ac:spMk id="3" creationId="{F3B3C2F5-E1AF-8288-1F1A-4E2CD22B414D}"/>
          </ac:spMkLst>
        </pc:spChg>
      </pc:sldChg>
      <pc:sldChg chg="addSp delSp modSp mod ord setBg">
        <pc:chgData name="Cheng Lay Tin" userId="e7001843eda4ded7" providerId="LiveId" clId="{D4BDF951-1A75-4AF5-8E51-9D1FF856A190}" dt="2026-04-11T02:50:29.569" v="1607" actId="1036"/>
        <pc:sldMkLst>
          <pc:docMk/>
          <pc:sldMk cId="3162820235" sldId="280"/>
        </pc:sldMkLst>
        <pc:spChg chg="mod">
          <ac:chgData name="Cheng Lay Tin" userId="e7001843eda4ded7" providerId="LiveId" clId="{D4BDF951-1A75-4AF5-8E51-9D1FF856A190}" dt="2026-04-11T01:20:28.322" v="1432" actId="20577"/>
          <ac:spMkLst>
            <pc:docMk/>
            <pc:sldMk cId="3162820235" sldId="280"/>
            <ac:spMk id="2" creationId="{AD2B05A2-43FB-2918-1AA5-825A2F7F3102}"/>
          </ac:spMkLst>
        </pc:spChg>
        <pc:spChg chg="mod">
          <ac:chgData name="Cheng Lay Tin" userId="e7001843eda4ded7" providerId="LiveId" clId="{D4BDF951-1A75-4AF5-8E51-9D1FF856A190}" dt="2026-04-11T02:50:29.569" v="1607" actId="1036"/>
          <ac:spMkLst>
            <pc:docMk/>
            <pc:sldMk cId="3162820235" sldId="280"/>
            <ac:spMk id="3" creationId="{44224473-7B6F-1289-3835-17BB54F9D287}"/>
          </ac:spMkLst>
        </pc:spChg>
        <pc:spChg chg="del">
          <ac:chgData name="Cheng Lay Tin" userId="e7001843eda4ded7" providerId="LiveId" clId="{D4BDF951-1A75-4AF5-8E51-9D1FF856A190}" dt="2026-04-11T01:16:12.962" v="1354"/>
          <ac:spMkLst>
            <pc:docMk/>
            <pc:sldMk cId="3162820235" sldId="280"/>
            <ac:spMk id="4" creationId="{5F01ACA6-4C5B-6589-79B5-2AC9C3A00C06}"/>
          </ac:spMkLst>
        </pc:spChg>
        <pc:spChg chg="add">
          <ac:chgData name="Cheng Lay Tin" userId="e7001843eda4ded7" providerId="LiveId" clId="{D4BDF951-1A75-4AF5-8E51-9D1FF856A190}" dt="2026-04-11T01:16:15.553" v="1355" actId="26606"/>
          <ac:spMkLst>
            <pc:docMk/>
            <pc:sldMk cId="3162820235" sldId="280"/>
            <ac:spMk id="10" creationId="{2F687420-BEB4-45CD-8226-339BE553B8E6}"/>
          </ac:spMkLst>
        </pc:spChg>
        <pc:spChg chg="add">
          <ac:chgData name="Cheng Lay Tin" userId="e7001843eda4ded7" providerId="LiveId" clId="{D4BDF951-1A75-4AF5-8E51-9D1FF856A190}" dt="2026-04-11T01:16:15.553" v="1355" actId="26606"/>
          <ac:spMkLst>
            <pc:docMk/>
            <pc:sldMk cId="3162820235" sldId="280"/>
            <ac:spMk id="12" creationId="{169CC832-2974-4E8D-90ED-3E2941BA7336}"/>
          </ac:spMkLst>
        </pc:spChg>
        <pc:spChg chg="add">
          <ac:chgData name="Cheng Lay Tin" userId="e7001843eda4ded7" providerId="LiveId" clId="{D4BDF951-1A75-4AF5-8E51-9D1FF856A190}" dt="2026-04-11T01:16:15.553" v="1355" actId="26606"/>
          <ac:spMkLst>
            <pc:docMk/>
            <pc:sldMk cId="3162820235" sldId="280"/>
            <ac:spMk id="14" creationId="{55222F96-971A-4F90-B841-6BAB416C7AC1}"/>
          </ac:spMkLst>
        </pc:spChg>
        <pc:spChg chg="add">
          <ac:chgData name="Cheng Lay Tin" userId="e7001843eda4ded7" providerId="LiveId" clId="{D4BDF951-1A75-4AF5-8E51-9D1FF856A190}" dt="2026-04-11T01:16:15.553" v="1355" actId="26606"/>
          <ac:spMkLst>
            <pc:docMk/>
            <pc:sldMk cId="3162820235" sldId="280"/>
            <ac:spMk id="16" creationId="{08980754-6F4B-43C9-B9BE-127B6BED6586}"/>
          </ac:spMkLst>
        </pc:spChg>
        <pc:spChg chg="add">
          <ac:chgData name="Cheng Lay Tin" userId="e7001843eda4ded7" providerId="LiveId" clId="{D4BDF951-1A75-4AF5-8E51-9D1FF856A190}" dt="2026-04-11T01:16:15.553" v="1355" actId="26606"/>
          <ac:spMkLst>
            <pc:docMk/>
            <pc:sldMk cId="3162820235" sldId="280"/>
            <ac:spMk id="18" creationId="{2C1BBA94-3F40-40AA-8BB9-E69E25E537C1}"/>
          </ac:spMkLst>
        </pc:spChg>
        <pc:picChg chg="add mod">
          <ac:chgData name="Cheng Lay Tin" userId="e7001843eda4ded7" providerId="LiveId" clId="{D4BDF951-1A75-4AF5-8E51-9D1FF856A190}" dt="2026-04-11T01:16:15.553" v="1355" actId="26606"/>
          <ac:picMkLst>
            <pc:docMk/>
            <pc:sldMk cId="3162820235" sldId="280"/>
            <ac:picMk id="5" creationId="{5BA2B87E-05A8-9BCE-0FED-DA70936D954B}"/>
          </ac:picMkLst>
        </pc:picChg>
        <pc:inkChg chg="add del">
          <ac:chgData name="Cheng Lay Tin" userId="e7001843eda4ded7" providerId="LiveId" clId="{D4BDF951-1A75-4AF5-8E51-9D1FF856A190}" dt="2026-04-11T01:21:07.413" v="1440" actId="9405"/>
          <ac:inkMkLst>
            <pc:docMk/>
            <pc:sldMk cId="3162820235" sldId="280"/>
            <ac:inkMk id="6" creationId="{C2FF9CF4-5064-AF05-52C0-9CD5CE9C2722}"/>
          </ac:inkMkLst>
        </pc:inkChg>
        <pc:inkChg chg="add">
          <ac:chgData name="Cheng Lay Tin" userId="e7001843eda4ded7" providerId="LiveId" clId="{D4BDF951-1A75-4AF5-8E51-9D1FF856A190}" dt="2026-04-11T01:21:14.797" v="1441" actId="9405"/>
          <ac:inkMkLst>
            <pc:docMk/>
            <pc:sldMk cId="3162820235" sldId="280"/>
            <ac:inkMk id="7" creationId="{6F0C02F4-14D6-E131-CC68-2A528CCE06C4}"/>
          </ac:inkMkLst>
        </pc:inkChg>
        <pc:inkChg chg="add">
          <ac:chgData name="Cheng Lay Tin" userId="e7001843eda4ded7" providerId="LiveId" clId="{D4BDF951-1A75-4AF5-8E51-9D1FF856A190}" dt="2026-04-11T01:21:26.705" v="1442" actId="9405"/>
          <ac:inkMkLst>
            <pc:docMk/>
            <pc:sldMk cId="3162820235" sldId="280"/>
            <ac:inkMk id="8" creationId="{76FB29D8-6276-7AD3-3649-B1E77FF0D541}"/>
          </ac:inkMkLst>
        </pc:inkChg>
      </pc:sldChg>
      <pc:sldChg chg="addSp delSp modSp new mod setBg">
        <pc:chgData name="Cheng Lay Tin" userId="e7001843eda4ded7" providerId="LiveId" clId="{D4BDF951-1A75-4AF5-8E51-9D1FF856A190}" dt="2026-04-12T15:53:59.144" v="2055" actId="20577"/>
        <pc:sldMkLst>
          <pc:docMk/>
          <pc:sldMk cId="3962730659" sldId="281"/>
        </pc:sldMkLst>
        <pc:spChg chg="mod">
          <ac:chgData name="Cheng Lay Tin" userId="e7001843eda4ded7" providerId="LiveId" clId="{D4BDF951-1A75-4AF5-8E51-9D1FF856A190}" dt="2026-04-11T01:20:33.439" v="1435" actId="20577"/>
          <ac:spMkLst>
            <pc:docMk/>
            <pc:sldMk cId="3962730659" sldId="281"/>
            <ac:spMk id="2" creationId="{1A04CD55-9D48-571F-BA05-AC0BC1FAF3A8}"/>
          </ac:spMkLst>
        </pc:spChg>
        <pc:spChg chg="mod">
          <ac:chgData name="Cheng Lay Tin" userId="e7001843eda4ded7" providerId="LiveId" clId="{D4BDF951-1A75-4AF5-8E51-9D1FF856A190}" dt="2026-04-12T15:53:59.144" v="2055" actId="20577"/>
          <ac:spMkLst>
            <pc:docMk/>
            <pc:sldMk cId="3962730659" sldId="281"/>
            <ac:spMk id="3" creationId="{06318CA9-EC53-6E3D-1FC9-8DFB43D1BBB1}"/>
          </ac:spMkLst>
        </pc:spChg>
        <pc:spChg chg="del">
          <ac:chgData name="Cheng Lay Tin" userId="e7001843eda4ded7" providerId="LiveId" clId="{D4BDF951-1A75-4AF5-8E51-9D1FF856A190}" dt="2026-04-11T01:17:11.048" v="1359"/>
          <ac:spMkLst>
            <pc:docMk/>
            <pc:sldMk cId="3962730659" sldId="281"/>
            <ac:spMk id="4" creationId="{49886D52-5802-5CBE-670C-129760A855CD}"/>
          </ac:spMkLst>
        </pc:spChg>
        <pc:spChg chg="add">
          <ac:chgData name="Cheng Lay Tin" userId="e7001843eda4ded7" providerId="LiveId" clId="{D4BDF951-1A75-4AF5-8E51-9D1FF856A190}" dt="2026-04-11T01:17:14.534" v="1360" actId="26606"/>
          <ac:spMkLst>
            <pc:docMk/>
            <pc:sldMk cId="3962730659" sldId="281"/>
            <ac:spMk id="10" creationId="{2F687420-BEB4-45CD-8226-339BE553B8E6}"/>
          </ac:spMkLst>
        </pc:spChg>
        <pc:spChg chg="add">
          <ac:chgData name="Cheng Lay Tin" userId="e7001843eda4ded7" providerId="LiveId" clId="{D4BDF951-1A75-4AF5-8E51-9D1FF856A190}" dt="2026-04-11T01:17:14.534" v="1360" actId="26606"/>
          <ac:spMkLst>
            <pc:docMk/>
            <pc:sldMk cId="3962730659" sldId="281"/>
            <ac:spMk id="12" creationId="{169CC832-2974-4E8D-90ED-3E2941BA7336}"/>
          </ac:spMkLst>
        </pc:spChg>
        <pc:spChg chg="add">
          <ac:chgData name="Cheng Lay Tin" userId="e7001843eda4ded7" providerId="LiveId" clId="{D4BDF951-1A75-4AF5-8E51-9D1FF856A190}" dt="2026-04-11T01:17:14.534" v="1360" actId="26606"/>
          <ac:spMkLst>
            <pc:docMk/>
            <pc:sldMk cId="3962730659" sldId="281"/>
            <ac:spMk id="14" creationId="{55222F96-971A-4F90-B841-6BAB416C7AC1}"/>
          </ac:spMkLst>
        </pc:spChg>
        <pc:spChg chg="add">
          <ac:chgData name="Cheng Lay Tin" userId="e7001843eda4ded7" providerId="LiveId" clId="{D4BDF951-1A75-4AF5-8E51-9D1FF856A190}" dt="2026-04-11T01:17:14.534" v="1360" actId="26606"/>
          <ac:spMkLst>
            <pc:docMk/>
            <pc:sldMk cId="3962730659" sldId="281"/>
            <ac:spMk id="16" creationId="{08980754-6F4B-43C9-B9BE-127B6BED6586}"/>
          </ac:spMkLst>
        </pc:spChg>
        <pc:spChg chg="add">
          <ac:chgData name="Cheng Lay Tin" userId="e7001843eda4ded7" providerId="LiveId" clId="{D4BDF951-1A75-4AF5-8E51-9D1FF856A190}" dt="2026-04-11T01:17:14.534" v="1360" actId="26606"/>
          <ac:spMkLst>
            <pc:docMk/>
            <pc:sldMk cId="3962730659" sldId="281"/>
            <ac:spMk id="18" creationId="{2C1BBA94-3F40-40AA-8BB9-E69E25E537C1}"/>
          </ac:spMkLst>
        </pc:spChg>
        <pc:picChg chg="add mod">
          <ac:chgData name="Cheng Lay Tin" userId="e7001843eda4ded7" providerId="LiveId" clId="{D4BDF951-1A75-4AF5-8E51-9D1FF856A190}" dt="2026-04-11T01:17:14.534" v="1360" actId="26606"/>
          <ac:picMkLst>
            <pc:docMk/>
            <pc:sldMk cId="3962730659" sldId="281"/>
            <ac:picMk id="5" creationId="{52CAB279-D7DA-24BC-4D6B-A93F372C6CD2}"/>
          </ac:picMkLst>
        </pc:picChg>
        <pc:inkChg chg="add">
          <ac:chgData name="Cheng Lay Tin" userId="e7001843eda4ded7" providerId="LiveId" clId="{D4BDF951-1A75-4AF5-8E51-9D1FF856A190}" dt="2026-04-11T01:21:42.081" v="1443" actId="9405"/>
          <ac:inkMkLst>
            <pc:docMk/>
            <pc:sldMk cId="3962730659" sldId="281"/>
            <ac:inkMk id="6" creationId="{1918C365-6147-9385-45C1-6C68AE94F8C9}"/>
          </ac:inkMkLst>
        </pc:inkChg>
      </pc:sldChg>
      <pc:sldChg chg="addSp delSp modSp add mod setBg delDesignElem">
        <pc:chgData name="Cheng Lay Tin" userId="e7001843eda4ded7" providerId="LiveId" clId="{D4BDF951-1A75-4AF5-8E51-9D1FF856A190}" dt="2026-04-19T13:56:15.851" v="2071" actId="20577"/>
        <pc:sldMkLst>
          <pc:docMk/>
          <pc:sldMk cId="3367164369" sldId="282"/>
        </pc:sldMkLst>
        <pc:spChg chg="mod">
          <ac:chgData name="Cheng Lay Tin" userId="e7001843eda4ded7" providerId="LiveId" clId="{D4BDF951-1A75-4AF5-8E51-9D1FF856A190}" dt="2026-04-11T01:20:38.233" v="1438" actId="20577"/>
          <ac:spMkLst>
            <pc:docMk/>
            <pc:sldMk cId="3367164369" sldId="282"/>
            <ac:spMk id="2" creationId="{AD2B05A2-43FB-2918-1AA5-825A2F7F3102}"/>
          </ac:spMkLst>
        </pc:spChg>
        <pc:spChg chg="mod">
          <ac:chgData name="Cheng Lay Tin" userId="e7001843eda4ded7" providerId="LiveId" clId="{D4BDF951-1A75-4AF5-8E51-9D1FF856A190}" dt="2026-04-19T13:56:15.851" v="2071" actId="20577"/>
          <ac:spMkLst>
            <pc:docMk/>
            <pc:sldMk cId="3367164369" sldId="282"/>
            <ac:spMk id="3" creationId="{44224473-7B6F-1289-3835-17BB54F9D287}"/>
          </ac:spMkLst>
        </pc:spChg>
        <pc:spChg chg="add">
          <ac:chgData name="Cheng Lay Tin" userId="e7001843eda4ded7" providerId="LiveId" clId="{D4BDF951-1A75-4AF5-8E51-9D1FF856A190}" dt="2026-04-11T01:17:21.816" v="1361" actId="26606"/>
          <ac:spMkLst>
            <pc:docMk/>
            <pc:sldMk cId="3367164369" sldId="282"/>
            <ac:spMk id="7" creationId="{2F687420-BEB4-45CD-8226-339BE553B8E6}"/>
          </ac:spMkLst>
        </pc:spChg>
        <pc:spChg chg="add">
          <ac:chgData name="Cheng Lay Tin" userId="e7001843eda4ded7" providerId="LiveId" clId="{D4BDF951-1A75-4AF5-8E51-9D1FF856A190}" dt="2026-04-11T01:17:21.816" v="1361" actId="26606"/>
          <ac:spMkLst>
            <pc:docMk/>
            <pc:sldMk cId="3367164369" sldId="282"/>
            <ac:spMk id="8" creationId="{169CC832-2974-4E8D-90ED-3E2941BA7336}"/>
          </ac:spMkLst>
        </pc:spChg>
        <pc:spChg chg="add">
          <ac:chgData name="Cheng Lay Tin" userId="e7001843eda4ded7" providerId="LiveId" clId="{D4BDF951-1A75-4AF5-8E51-9D1FF856A190}" dt="2026-04-11T01:17:21.816" v="1361" actId="26606"/>
          <ac:spMkLst>
            <pc:docMk/>
            <pc:sldMk cId="3367164369" sldId="282"/>
            <ac:spMk id="9" creationId="{55222F96-971A-4F90-B841-6BAB416C7AC1}"/>
          </ac:spMkLst>
        </pc:spChg>
        <pc:spChg chg="del">
          <ac:chgData name="Cheng Lay Tin" userId="e7001843eda4ded7" providerId="LiveId" clId="{D4BDF951-1A75-4AF5-8E51-9D1FF856A190}" dt="2026-04-11T01:16:47.343" v="1358"/>
          <ac:spMkLst>
            <pc:docMk/>
            <pc:sldMk cId="3367164369" sldId="282"/>
            <ac:spMk id="10" creationId="{2F687420-BEB4-45CD-8226-339BE553B8E6}"/>
          </ac:spMkLst>
        </pc:spChg>
        <pc:spChg chg="add">
          <ac:chgData name="Cheng Lay Tin" userId="e7001843eda4ded7" providerId="LiveId" clId="{D4BDF951-1A75-4AF5-8E51-9D1FF856A190}" dt="2026-04-11T01:17:21.816" v="1361" actId="26606"/>
          <ac:spMkLst>
            <pc:docMk/>
            <pc:sldMk cId="3367164369" sldId="282"/>
            <ac:spMk id="11" creationId="{08980754-6F4B-43C9-B9BE-127B6BED6586}"/>
          </ac:spMkLst>
        </pc:spChg>
        <pc:spChg chg="del">
          <ac:chgData name="Cheng Lay Tin" userId="e7001843eda4ded7" providerId="LiveId" clId="{D4BDF951-1A75-4AF5-8E51-9D1FF856A190}" dt="2026-04-11T01:16:47.343" v="1358"/>
          <ac:spMkLst>
            <pc:docMk/>
            <pc:sldMk cId="3367164369" sldId="282"/>
            <ac:spMk id="12" creationId="{169CC832-2974-4E8D-90ED-3E2941BA7336}"/>
          </ac:spMkLst>
        </pc:spChg>
        <pc:spChg chg="add">
          <ac:chgData name="Cheng Lay Tin" userId="e7001843eda4ded7" providerId="LiveId" clId="{D4BDF951-1A75-4AF5-8E51-9D1FF856A190}" dt="2026-04-11T01:17:21.816" v="1361" actId="26606"/>
          <ac:spMkLst>
            <pc:docMk/>
            <pc:sldMk cId="3367164369" sldId="282"/>
            <ac:spMk id="13" creationId="{2C1BBA94-3F40-40AA-8BB9-E69E25E537C1}"/>
          </ac:spMkLst>
        </pc:spChg>
        <pc:spChg chg="del">
          <ac:chgData name="Cheng Lay Tin" userId="e7001843eda4ded7" providerId="LiveId" clId="{D4BDF951-1A75-4AF5-8E51-9D1FF856A190}" dt="2026-04-11T01:16:47.343" v="1358"/>
          <ac:spMkLst>
            <pc:docMk/>
            <pc:sldMk cId="3367164369" sldId="282"/>
            <ac:spMk id="14" creationId="{55222F96-971A-4F90-B841-6BAB416C7AC1}"/>
          </ac:spMkLst>
        </pc:spChg>
        <pc:spChg chg="del">
          <ac:chgData name="Cheng Lay Tin" userId="e7001843eda4ded7" providerId="LiveId" clId="{D4BDF951-1A75-4AF5-8E51-9D1FF856A190}" dt="2026-04-11T01:16:47.343" v="1358"/>
          <ac:spMkLst>
            <pc:docMk/>
            <pc:sldMk cId="3367164369" sldId="282"/>
            <ac:spMk id="16" creationId="{08980754-6F4B-43C9-B9BE-127B6BED6586}"/>
          </ac:spMkLst>
        </pc:spChg>
        <pc:spChg chg="del">
          <ac:chgData name="Cheng Lay Tin" userId="e7001843eda4ded7" providerId="LiveId" clId="{D4BDF951-1A75-4AF5-8E51-9D1FF856A190}" dt="2026-04-11T01:16:47.343" v="1358"/>
          <ac:spMkLst>
            <pc:docMk/>
            <pc:sldMk cId="3367164369" sldId="282"/>
            <ac:spMk id="18" creationId="{2C1BBA94-3F40-40AA-8BB9-E69E25E537C1}"/>
          </ac:spMkLst>
        </pc:spChg>
        <pc:inkChg chg="add">
          <ac:chgData name="Cheng Lay Tin" userId="e7001843eda4ded7" providerId="LiveId" clId="{D4BDF951-1A75-4AF5-8E51-9D1FF856A190}" dt="2026-04-11T01:21:51.547" v="1444" actId="9405"/>
          <ac:inkMkLst>
            <pc:docMk/>
            <pc:sldMk cId="3367164369" sldId="282"/>
            <ac:inkMk id="4" creationId="{F602F702-40DA-5010-9464-65ACEAB74053}"/>
          </ac:inkMkLst>
        </pc:inkChg>
        <pc:inkChg chg="add">
          <ac:chgData name="Cheng Lay Tin" userId="e7001843eda4ded7" providerId="LiveId" clId="{D4BDF951-1A75-4AF5-8E51-9D1FF856A190}" dt="2026-04-11T01:21:56.020" v="1445" actId="9405"/>
          <ac:inkMkLst>
            <pc:docMk/>
            <pc:sldMk cId="3367164369" sldId="282"/>
            <ac:inkMk id="6" creationId="{4916F3F0-67C8-D819-6A95-666E4C0141ED}"/>
          </ac:inkMkLst>
        </pc:inkChg>
        <pc:inkChg chg="add">
          <ac:chgData name="Cheng Lay Tin" userId="e7001843eda4ded7" providerId="LiveId" clId="{D4BDF951-1A75-4AF5-8E51-9D1FF856A190}" dt="2026-04-11T01:22:00.654" v="1446" actId="9405"/>
          <ac:inkMkLst>
            <pc:docMk/>
            <pc:sldMk cId="3367164369" sldId="282"/>
            <ac:inkMk id="15" creationId="{1339C590-D8EF-6634-79C5-6C0EE8FE26BF}"/>
          </ac:inkMkLst>
        </pc:inkChg>
      </pc:sldChg>
      <pc:sldChg chg="addSp delSp modSp new del mod modClrScheme chgLayout">
        <pc:chgData name="Cheng Lay Tin" userId="e7001843eda4ded7" providerId="LiveId" clId="{D4BDF951-1A75-4AF5-8E51-9D1FF856A190}" dt="2026-04-11T03:06:06.362" v="1817" actId="2696"/>
        <pc:sldMkLst>
          <pc:docMk/>
          <pc:sldMk cId="1191964702" sldId="283"/>
        </pc:sldMkLst>
        <pc:spChg chg="del mod ord">
          <ac:chgData name="Cheng Lay Tin" userId="e7001843eda4ded7" providerId="LiveId" clId="{D4BDF951-1A75-4AF5-8E51-9D1FF856A190}" dt="2026-04-11T02:59:27.385" v="1788" actId="700"/>
          <ac:spMkLst>
            <pc:docMk/>
            <pc:sldMk cId="1191964702" sldId="283"/>
            <ac:spMk id="2" creationId="{1058CCE8-1A11-C747-2915-B72E783EDE2F}"/>
          </ac:spMkLst>
        </pc:spChg>
        <pc:spChg chg="del mod ord">
          <ac:chgData name="Cheng Lay Tin" userId="e7001843eda4ded7" providerId="LiveId" clId="{D4BDF951-1A75-4AF5-8E51-9D1FF856A190}" dt="2026-04-11T02:59:27.385" v="1788" actId="700"/>
          <ac:spMkLst>
            <pc:docMk/>
            <pc:sldMk cId="1191964702" sldId="283"/>
            <ac:spMk id="3" creationId="{64446D43-70A0-9513-22FF-835EDA41F37E}"/>
          </ac:spMkLst>
        </pc:spChg>
        <pc:spChg chg="del">
          <ac:chgData name="Cheng Lay Tin" userId="e7001843eda4ded7" providerId="LiveId" clId="{D4BDF951-1A75-4AF5-8E51-9D1FF856A190}" dt="2026-04-11T02:59:27.385" v="1788" actId="700"/>
          <ac:spMkLst>
            <pc:docMk/>
            <pc:sldMk cId="1191964702" sldId="283"/>
            <ac:spMk id="4" creationId="{AC9AB28C-038F-23F5-A4A4-70A7B73154C3}"/>
          </ac:spMkLst>
        </pc:spChg>
        <pc:spChg chg="add mod ord">
          <ac:chgData name="Cheng Lay Tin" userId="e7001843eda4ded7" providerId="LiveId" clId="{D4BDF951-1A75-4AF5-8E51-9D1FF856A190}" dt="2026-04-11T02:59:27.385" v="1788" actId="700"/>
          <ac:spMkLst>
            <pc:docMk/>
            <pc:sldMk cId="1191964702" sldId="283"/>
            <ac:spMk id="5" creationId="{D35629ED-69AA-F65D-4099-F6C5FEA280BF}"/>
          </ac:spMkLst>
        </pc:spChg>
        <pc:spChg chg="add del mod ord">
          <ac:chgData name="Cheng Lay Tin" userId="e7001843eda4ded7" providerId="LiveId" clId="{D4BDF951-1A75-4AF5-8E51-9D1FF856A190}" dt="2026-04-11T03:01:06.581" v="1789"/>
          <ac:spMkLst>
            <pc:docMk/>
            <pc:sldMk cId="1191964702" sldId="283"/>
            <ac:spMk id="6" creationId="{7C8EE186-492E-DA96-72CF-8DEDD9705BDA}"/>
          </ac:spMkLst>
        </pc:spChg>
        <pc:picChg chg="add mod">
          <ac:chgData name="Cheng Lay Tin" userId="e7001843eda4ded7" providerId="LiveId" clId="{D4BDF951-1A75-4AF5-8E51-9D1FF856A190}" dt="2026-04-11T03:01:06.581" v="1789"/>
          <ac:picMkLst>
            <pc:docMk/>
            <pc:sldMk cId="1191964702" sldId="283"/>
            <ac:picMk id="1026" creationId="{7B483B80-6F2E-6FBA-B67F-0ABFA239F34E}"/>
          </ac:picMkLst>
        </pc:picChg>
      </pc:sldChg>
      <pc:sldChg chg="addSp delSp modSp new mod setBg">
        <pc:chgData name="Cheng Lay Tin" userId="e7001843eda4ded7" providerId="LiveId" clId="{D4BDF951-1A75-4AF5-8E51-9D1FF856A190}" dt="2026-04-12T16:00:22.730" v="2066" actId="20577"/>
        <pc:sldMkLst>
          <pc:docMk/>
          <pc:sldMk cId="1286236069" sldId="284"/>
        </pc:sldMkLst>
        <pc:spChg chg="mod">
          <ac:chgData name="Cheng Lay Tin" userId="e7001843eda4ded7" providerId="LiveId" clId="{D4BDF951-1A75-4AF5-8E51-9D1FF856A190}" dt="2026-04-11T03:05:38.767" v="1812" actId="26606"/>
          <ac:spMkLst>
            <pc:docMk/>
            <pc:sldMk cId="1286236069" sldId="284"/>
            <ac:spMk id="2" creationId="{0017CE46-AC26-8E2C-D68A-786D7E721CE5}"/>
          </ac:spMkLst>
        </pc:spChg>
        <pc:spChg chg="mod ord">
          <ac:chgData name="Cheng Lay Tin" userId="e7001843eda4ded7" providerId="LiveId" clId="{D4BDF951-1A75-4AF5-8E51-9D1FF856A190}" dt="2026-04-12T16:00:22.730" v="2066" actId="20577"/>
          <ac:spMkLst>
            <pc:docMk/>
            <pc:sldMk cId="1286236069" sldId="284"/>
            <ac:spMk id="3" creationId="{8E0FC165-7D24-0688-4751-D978DC218043}"/>
          </ac:spMkLst>
        </pc:spChg>
        <pc:spChg chg="del">
          <ac:chgData name="Cheng Lay Tin" userId="e7001843eda4ded7" providerId="LiveId" clId="{D4BDF951-1A75-4AF5-8E51-9D1FF856A190}" dt="2026-04-11T03:05:16.555" v="1811"/>
          <ac:spMkLst>
            <pc:docMk/>
            <pc:sldMk cId="1286236069" sldId="284"/>
            <ac:spMk id="4" creationId="{6207118A-6FA2-203A-95EC-15C91D7F8F7C}"/>
          </ac:spMkLst>
        </pc:spChg>
        <pc:spChg chg="add">
          <ac:chgData name="Cheng Lay Tin" userId="e7001843eda4ded7" providerId="LiveId" clId="{D4BDF951-1A75-4AF5-8E51-9D1FF856A190}" dt="2026-04-11T03:05:38.767" v="1812" actId="26606"/>
          <ac:spMkLst>
            <pc:docMk/>
            <pc:sldMk cId="1286236069" sldId="284"/>
            <ac:spMk id="10" creationId="{2EB492CD-616E-47F8-933B-5E2D952A0593}"/>
          </ac:spMkLst>
        </pc:spChg>
        <pc:spChg chg="add">
          <ac:chgData name="Cheng Lay Tin" userId="e7001843eda4ded7" providerId="LiveId" clId="{D4BDF951-1A75-4AF5-8E51-9D1FF856A190}" dt="2026-04-11T03:05:38.767" v="1812" actId="26606"/>
          <ac:spMkLst>
            <pc:docMk/>
            <pc:sldMk cId="1286236069" sldId="284"/>
            <ac:spMk id="12" creationId="{59383CF9-23B5-4335-9B21-1791C4CF1C75}"/>
          </ac:spMkLst>
        </pc:spChg>
        <pc:spChg chg="add">
          <ac:chgData name="Cheng Lay Tin" userId="e7001843eda4ded7" providerId="LiveId" clId="{D4BDF951-1A75-4AF5-8E51-9D1FF856A190}" dt="2026-04-11T03:05:38.767" v="1812" actId="26606"/>
          <ac:spMkLst>
            <pc:docMk/>
            <pc:sldMk cId="1286236069" sldId="284"/>
            <ac:spMk id="14" creationId="{0007FE00-9498-4706-B255-6437B0252C02}"/>
          </ac:spMkLst>
        </pc:spChg>
        <pc:picChg chg="add mod">
          <ac:chgData name="Cheng Lay Tin" userId="e7001843eda4ded7" providerId="LiveId" clId="{D4BDF951-1A75-4AF5-8E51-9D1FF856A190}" dt="2026-04-11T03:05:38.767" v="1812" actId="26606"/>
          <ac:picMkLst>
            <pc:docMk/>
            <pc:sldMk cId="1286236069" sldId="284"/>
            <ac:picMk id="5" creationId="{B4DF0E68-702E-060E-54D5-7138F80F5932}"/>
          </ac:picMkLst>
        </pc:picChg>
      </pc:sldChg>
      <pc:sldChg chg="addSp delSp modSp new del mod setBg">
        <pc:chgData name="Cheng Lay Tin" userId="e7001843eda4ded7" providerId="LiveId" clId="{D4BDF951-1A75-4AF5-8E51-9D1FF856A190}" dt="2026-04-11T03:04:39.189" v="1807" actId="680"/>
        <pc:sldMkLst>
          <pc:docMk/>
          <pc:sldMk cId="2494346745" sldId="284"/>
        </pc:sldMkLst>
        <pc:spChg chg="add del mod">
          <ac:chgData name="Cheng Lay Tin" userId="e7001843eda4ded7" providerId="LiveId" clId="{D4BDF951-1A75-4AF5-8E51-9D1FF856A190}" dt="2026-04-11T03:04:30.246" v="1805" actId="26606"/>
          <ac:spMkLst>
            <pc:docMk/>
            <pc:sldMk cId="2494346745" sldId="284"/>
            <ac:spMk id="2" creationId="{42F1FBB8-B2EA-606A-DFB5-A9F0E0ACED42}"/>
          </ac:spMkLst>
        </pc:spChg>
        <pc:spChg chg="add del mod ord">
          <ac:chgData name="Cheng Lay Tin" userId="e7001843eda4ded7" providerId="LiveId" clId="{D4BDF951-1A75-4AF5-8E51-9D1FF856A190}" dt="2026-04-11T03:04:30.246" v="1805" actId="26606"/>
          <ac:spMkLst>
            <pc:docMk/>
            <pc:sldMk cId="2494346745" sldId="284"/>
            <ac:spMk id="3" creationId="{ACB18AE8-84DB-B4A7-20A2-694102E90D17}"/>
          </ac:spMkLst>
        </pc:spChg>
        <pc:spChg chg="add del">
          <ac:chgData name="Cheng Lay Tin" userId="e7001843eda4ded7" providerId="LiveId" clId="{D4BDF951-1A75-4AF5-8E51-9D1FF856A190}" dt="2026-04-11T03:04:36.105" v="1806"/>
          <ac:spMkLst>
            <pc:docMk/>
            <pc:sldMk cId="2494346745" sldId="284"/>
            <ac:spMk id="4" creationId="{F79E7EDC-8D6A-4B38-9A04-636C80E71413}"/>
          </ac:spMkLst>
        </pc:spChg>
        <pc:spChg chg="add del">
          <ac:chgData name="Cheng Lay Tin" userId="e7001843eda4ded7" providerId="LiveId" clId="{D4BDF951-1A75-4AF5-8E51-9D1FF856A190}" dt="2026-04-11T03:03:03.347" v="1793" actId="26606"/>
          <ac:spMkLst>
            <pc:docMk/>
            <pc:sldMk cId="2494346745" sldId="284"/>
            <ac:spMk id="10" creationId="{2EB492CD-616E-47F8-933B-5E2D952A0593}"/>
          </ac:spMkLst>
        </pc:spChg>
        <pc:spChg chg="add del">
          <ac:chgData name="Cheng Lay Tin" userId="e7001843eda4ded7" providerId="LiveId" clId="{D4BDF951-1A75-4AF5-8E51-9D1FF856A190}" dt="2026-04-11T03:03:03.347" v="1793" actId="26606"/>
          <ac:spMkLst>
            <pc:docMk/>
            <pc:sldMk cId="2494346745" sldId="284"/>
            <ac:spMk id="12" creationId="{59383CF9-23B5-4335-9B21-1791C4CF1C75}"/>
          </ac:spMkLst>
        </pc:spChg>
        <pc:spChg chg="add del">
          <ac:chgData name="Cheng Lay Tin" userId="e7001843eda4ded7" providerId="LiveId" clId="{D4BDF951-1A75-4AF5-8E51-9D1FF856A190}" dt="2026-04-11T03:03:03.347" v="1793" actId="26606"/>
          <ac:spMkLst>
            <pc:docMk/>
            <pc:sldMk cId="2494346745" sldId="284"/>
            <ac:spMk id="14" creationId="{0007FE00-9498-4706-B255-6437B0252C02}"/>
          </ac:spMkLst>
        </pc:spChg>
        <pc:spChg chg="add del">
          <ac:chgData name="Cheng Lay Tin" userId="e7001843eda4ded7" providerId="LiveId" clId="{D4BDF951-1A75-4AF5-8E51-9D1FF856A190}" dt="2026-04-11T03:04:30.246" v="1805" actId="26606"/>
          <ac:spMkLst>
            <pc:docMk/>
            <pc:sldMk cId="2494346745" sldId="284"/>
            <ac:spMk id="16" creationId="{42A4FC2C-047E-45A5-965D-8E1E3BF09BC6}"/>
          </ac:spMkLst>
        </pc:spChg>
        <pc:spChg chg="add del">
          <ac:chgData name="Cheng Lay Tin" userId="e7001843eda4ded7" providerId="LiveId" clId="{D4BDF951-1A75-4AF5-8E51-9D1FF856A190}" dt="2026-04-11T03:03:24.467" v="1796" actId="26606"/>
          <ac:spMkLst>
            <pc:docMk/>
            <pc:sldMk cId="2494346745" sldId="284"/>
            <ac:spMk id="21" creationId="{AB8C311F-7253-4AED-9701-7FC0708C41C7}"/>
          </ac:spMkLst>
        </pc:spChg>
        <pc:spChg chg="add del">
          <ac:chgData name="Cheng Lay Tin" userId="e7001843eda4ded7" providerId="LiveId" clId="{D4BDF951-1A75-4AF5-8E51-9D1FF856A190}" dt="2026-04-11T03:03:24.467" v="1796" actId="26606"/>
          <ac:spMkLst>
            <pc:docMk/>
            <pc:sldMk cId="2494346745" sldId="284"/>
            <ac:spMk id="23" creationId="{E2384209-CB15-4CDF-9D31-C44FD9A3F20D}"/>
          </ac:spMkLst>
        </pc:spChg>
        <pc:spChg chg="add del">
          <ac:chgData name="Cheng Lay Tin" userId="e7001843eda4ded7" providerId="LiveId" clId="{D4BDF951-1A75-4AF5-8E51-9D1FF856A190}" dt="2026-04-11T03:03:24.467" v="1796" actId="26606"/>
          <ac:spMkLst>
            <pc:docMk/>
            <pc:sldMk cId="2494346745" sldId="284"/>
            <ac:spMk id="25" creationId="{2633B3B5-CC90-43F0-8714-D31D1F3F0209}"/>
          </ac:spMkLst>
        </pc:spChg>
        <pc:spChg chg="add del">
          <ac:chgData name="Cheng Lay Tin" userId="e7001843eda4ded7" providerId="LiveId" clId="{D4BDF951-1A75-4AF5-8E51-9D1FF856A190}" dt="2026-04-11T03:03:24.467" v="1796" actId="26606"/>
          <ac:spMkLst>
            <pc:docMk/>
            <pc:sldMk cId="2494346745" sldId="284"/>
            <ac:spMk id="27" creationId="{A8D57A06-A426-446D-B02C-A2DC6B62E45E}"/>
          </ac:spMkLst>
        </pc:spChg>
        <pc:spChg chg="add del">
          <ac:chgData name="Cheng Lay Tin" userId="e7001843eda4ded7" providerId="LiveId" clId="{D4BDF951-1A75-4AF5-8E51-9D1FF856A190}" dt="2026-04-11T03:03:34.113" v="1798" actId="26606"/>
          <ac:spMkLst>
            <pc:docMk/>
            <pc:sldMk cId="2494346745" sldId="284"/>
            <ac:spMk id="29" creationId="{AB8C311F-7253-4AED-9701-7FC0708C41C7}"/>
          </ac:spMkLst>
        </pc:spChg>
        <pc:spChg chg="add del">
          <ac:chgData name="Cheng Lay Tin" userId="e7001843eda4ded7" providerId="LiveId" clId="{D4BDF951-1A75-4AF5-8E51-9D1FF856A190}" dt="2026-04-11T03:03:34.113" v="1798" actId="26606"/>
          <ac:spMkLst>
            <pc:docMk/>
            <pc:sldMk cId="2494346745" sldId="284"/>
            <ac:spMk id="30" creationId="{FD073016-B734-483B-8953-5BADEE145112}"/>
          </ac:spMkLst>
        </pc:spChg>
        <pc:spChg chg="add del">
          <ac:chgData name="Cheng Lay Tin" userId="e7001843eda4ded7" providerId="LiveId" clId="{D4BDF951-1A75-4AF5-8E51-9D1FF856A190}" dt="2026-04-11T03:03:34.113" v="1798" actId="26606"/>
          <ac:spMkLst>
            <pc:docMk/>
            <pc:sldMk cId="2494346745" sldId="284"/>
            <ac:spMk id="31" creationId="{90A7EAB6-59D3-4325-8DE6-E0CA4009CE53}"/>
          </ac:spMkLst>
        </pc:spChg>
        <pc:spChg chg="add del">
          <ac:chgData name="Cheng Lay Tin" userId="e7001843eda4ded7" providerId="LiveId" clId="{D4BDF951-1A75-4AF5-8E51-9D1FF856A190}" dt="2026-04-11T03:03:34.113" v="1798" actId="26606"/>
          <ac:spMkLst>
            <pc:docMk/>
            <pc:sldMk cId="2494346745" sldId="284"/>
            <ac:spMk id="32" creationId="{A8D57A06-A426-446D-B02C-A2DC6B62E45E}"/>
          </ac:spMkLst>
        </pc:spChg>
        <pc:spChg chg="add del">
          <ac:chgData name="Cheng Lay Tin" userId="e7001843eda4ded7" providerId="LiveId" clId="{D4BDF951-1A75-4AF5-8E51-9D1FF856A190}" dt="2026-04-11T03:03:35.529" v="1800" actId="26606"/>
          <ac:spMkLst>
            <pc:docMk/>
            <pc:sldMk cId="2494346745" sldId="284"/>
            <ac:spMk id="34" creationId="{AB8C311F-7253-4AED-9701-7FC0708C41C7}"/>
          </ac:spMkLst>
        </pc:spChg>
        <pc:spChg chg="add del">
          <ac:chgData name="Cheng Lay Tin" userId="e7001843eda4ded7" providerId="LiveId" clId="{D4BDF951-1A75-4AF5-8E51-9D1FF856A190}" dt="2026-04-11T03:03:35.529" v="1800" actId="26606"/>
          <ac:spMkLst>
            <pc:docMk/>
            <pc:sldMk cId="2494346745" sldId="284"/>
            <ac:spMk id="35" creationId="{E2384209-CB15-4CDF-9D31-C44FD9A3F20D}"/>
          </ac:spMkLst>
        </pc:spChg>
        <pc:spChg chg="add del">
          <ac:chgData name="Cheng Lay Tin" userId="e7001843eda4ded7" providerId="LiveId" clId="{D4BDF951-1A75-4AF5-8E51-9D1FF856A190}" dt="2026-04-11T03:03:35.529" v="1800" actId="26606"/>
          <ac:spMkLst>
            <pc:docMk/>
            <pc:sldMk cId="2494346745" sldId="284"/>
            <ac:spMk id="36" creationId="{2633B3B5-CC90-43F0-8714-D31D1F3F0209}"/>
          </ac:spMkLst>
        </pc:spChg>
        <pc:spChg chg="add del">
          <ac:chgData name="Cheng Lay Tin" userId="e7001843eda4ded7" providerId="LiveId" clId="{D4BDF951-1A75-4AF5-8E51-9D1FF856A190}" dt="2026-04-11T03:03:35.529" v="1800" actId="26606"/>
          <ac:spMkLst>
            <pc:docMk/>
            <pc:sldMk cId="2494346745" sldId="284"/>
            <ac:spMk id="37" creationId="{A8D57A06-A426-446D-B02C-A2DC6B62E45E}"/>
          </ac:spMkLst>
        </pc:spChg>
        <pc:spChg chg="add del">
          <ac:chgData name="Cheng Lay Tin" userId="e7001843eda4ded7" providerId="LiveId" clId="{D4BDF951-1A75-4AF5-8E51-9D1FF856A190}" dt="2026-04-11T03:03:37.064" v="1802" actId="26606"/>
          <ac:spMkLst>
            <pc:docMk/>
            <pc:sldMk cId="2494346745" sldId="284"/>
            <ac:spMk id="39" creationId="{42A4FC2C-047E-45A5-965D-8E1E3BF09BC6}"/>
          </ac:spMkLst>
        </pc:spChg>
        <pc:spChg chg="add del">
          <ac:chgData name="Cheng Lay Tin" userId="e7001843eda4ded7" providerId="LiveId" clId="{D4BDF951-1A75-4AF5-8E51-9D1FF856A190}" dt="2026-04-11T03:04:29.406" v="1804" actId="26606"/>
          <ac:spMkLst>
            <pc:docMk/>
            <pc:sldMk cId="2494346745" sldId="284"/>
            <ac:spMk id="41" creationId="{AB8C311F-7253-4AED-9701-7FC0708C41C7}"/>
          </ac:spMkLst>
        </pc:spChg>
        <pc:spChg chg="add del">
          <ac:chgData name="Cheng Lay Tin" userId="e7001843eda4ded7" providerId="LiveId" clId="{D4BDF951-1A75-4AF5-8E51-9D1FF856A190}" dt="2026-04-11T03:04:29.406" v="1804" actId="26606"/>
          <ac:spMkLst>
            <pc:docMk/>
            <pc:sldMk cId="2494346745" sldId="284"/>
            <ac:spMk id="42" creationId="{E2384209-CB15-4CDF-9D31-C44FD9A3F20D}"/>
          </ac:spMkLst>
        </pc:spChg>
        <pc:spChg chg="add del">
          <ac:chgData name="Cheng Lay Tin" userId="e7001843eda4ded7" providerId="LiveId" clId="{D4BDF951-1A75-4AF5-8E51-9D1FF856A190}" dt="2026-04-11T03:04:29.406" v="1804" actId="26606"/>
          <ac:spMkLst>
            <pc:docMk/>
            <pc:sldMk cId="2494346745" sldId="284"/>
            <ac:spMk id="43" creationId="{2633B3B5-CC90-43F0-8714-D31D1F3F0209}"/>
          </ac:spMkLst>
        </pc:spChg>
        <pc:spChg chg="add del">
          <ac:chgData name="Cheng Lay Tin" userId="e7001843eda4ded7" providerId="LiveId" clId="{D4BDF951-1A75-4AF5-8E51-9D1FF856A190}" dt="2026-04-11T03:04:29.406" v="1804" actId="26606"/>
          <ac:spMkLst>
            <pc:docMk/>
            <pc:sldMk cId="2494346745" sldId="284"/>
            <ac:spMk id="44" creationId="{A8D57A06-A426-446D-B02C-A2DC6B62E45E}"/>
          </ac:spMkLst>
        </pc:spChg>
        <pc:picChg chg="add del mod">
          <ac:chgData name="Cheng Lay Tin" userId="e7001843eda4ded7" providerId="LiveId" clId="{D4BDF951-1A75-4AF5-8E51-9D1FF856A190}" dt="2026-04-11T03:04:36.105" v="1806"/>
          <ac:picMkLst>
            <pc:docMk/>
            <pc:sldMk cId="2494346745" sldId="284"/>
            <ac:picMk id="5" creationId="{2762C922-8EA1-7A40-6709-8EAE16923216}"/>
          </ac:picMkLst>
        </pc:picChg>
      </pc:sldChg>
      <pc:sldChg chg="add del">
        <pc:chgData name="Cheng Lay Tin" userId="e7001843eda4ded7" providerId="LiveId" clId="{D4BDF951-1A75-4AF5-8E51-9D1FF856A190}" dt="2026-04-11T03:06:04.015" v="1816" actId="2696"/>
        <pc:sldMkLst>
          <pc:docMk/>
          <pc:sldMk cId="3874002262" sldId="285"/>
        </pc:sldMkLst>
      </pc:sldChg>
      <pc:sldChg chg="add del">
        <pc:chgData name="Cheng Lay Tin" userId="e7001843eda4ded7" providerId="LiveId" clId="{D4BDF951-1A75-4AF5-8E51-9D1FF856A190}" dt="2026-04-11T03:06:00.812" v="1815" actId="2696"/>
        <pc:sldMkLst>
          <pc:docMk/>
          <pc:sldMk cId="1190069808" sldId="28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B5B93B-43AD-4D48-A201-4C5CBA41F618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519DB5F0-5ED2-4925-AF7A-D79EB6A6D546}">
      <dgm:prSet/>
      <dgm:spPr/>
      <dgm:t>
        <a:bodyPr/>
        <a:lstStyle/>
        <a:p>
          <a:r>
            <a:rPr lang="en-SG" dirty="0"/>
            <a:t>Pride</a:t>
          </a:r>
          <a:endParaRPr lang="en-US" dirty="0"/>
        </a:p>
      </dgm:t>
    </dgm:pt>
    <dgm:pt modelId="{B01E084D-7957-4714-82AD-D90A25D15566}" type="parTrans" cxnId="{105D0511-7F71-4C4E-B0E4-885611A4A648}">
      <dgm:prSet/>
      <dgm:spPr/>
      <dgm:t>
        <a:bodyPr/>
        <a:lstStyle/>
        <a:p>
          <a:endParaRPr lang="en-US"/>
        </a:p>
      </dgm:t>
    </dgm:pt>
    <dgm:pt modelId="{837D9FD2-2981-413C-848D-882318178945}" type="sibTrans" cxnId="{105D0511-7F71-4C4E-B0E4-885611A4A648}">
      <dgm:prSet/>
      <dgm:spPr/>
      <dgm:t>
        <a:bodyPr/>
        <a:lstStyle/>
        <a:p>
          <a:endParaRPr lang="en-US"/>
        </a:p>
      </dgm:t>
    </dgm:pt>
    <dgm:pt modelId="{86792652-BB8E-41FB-8441-99C63DE41934}">
      <dgm:prSet/>
      <dgm:spPr/>
      <dgm:t>
        <a:bodyPr/>
        <a:lstStyle/>
        <a:p>
          <a:r>
            <a:rPr lang="en-SG" dirty="0"/>
            <a:t>Unforgiveness</a:t>
          </a:r>
          <a:endParaRPr lang="en-US" dirty="0"/>
        </a:p>
      </dgm:t>
    </dgm:pt>
    <dgm:pt modelId="{BCCA4481-AE73-42C6-9484-29BFCFD4E84A}" type="parTrans" cxnId="{D0FE33DC-9203-4CF3-9EA1-99B0AF161351}">
      <dgm:prSet/>
      <dgm:spPr/>
      <dgm:t>
        <a:bodyPr/>
        <a:lstStyle/>
        <a:p>
          <a:endParaRPr lang="en-US"/>
        </a:p>
      </dgm:t>
    </dgm:pt>
    <dgm:pt modelId="{699F86CE-D971-4318-BA82-D33EFFAD3F4A}" type="sibTrans" cxnId="{D0FE33DC-9203-4CF3-9EA1-99B0AF161351}">
      <dgm:prSet/>
      <dgm:spPr/>
      <dgm:t>
        <a:bodyPr/>
        <a:lstStyle/>
        <a:p>
          <a:endParaRPr lang="en-US"/>
        </a:p>
      </dgm:t>
    </dgm:pt>
    <dgm:pt modelId="{44A5A1DF-3C7C-4A1A-833F-1D6BC94CB143}">
      <dgm:prSet/>
      <dgm:spPr/>
      <dgm:t>
        <a:bodyPr/>
        <a:lstStyle/>
        <a:p>
          <a:r>
            <a:rPr lang="en-SG" dirty="0"/>
            <a:t>Anxiety and fears </a:t>
          </a:r>
          <a:endParaRPr lang="en-US" dirty="0"/>
        </a:p>
      </dgm:t>
    </dgm:pt>
    <dgm:pt modelId="{D1496CE5-F5CD-4646-AABC-11859DC1CA3F}" type="parTrans" cxnId="{F4B8223E-FE12-491B-971A-D9C8D6060C1C}">
      <dgm:prSet/>
      <dgm:spPr/>
      <dgm:t>
        <a:bodyPr/>
        <a:lstStyle/>
        <a:p>
          <a:endParaRPr lang="en-US"/>
        </a:p>
      </dgm:t>
    </dgm:pt>
    <dgm:pt modelId="{BB8AFEA5-1521-4EE6-8D7F-9E5B96965F90}" type="sibTrans" cxnId="{F4B8223E-FE12-491B-971A-D9C8D6060C1C}">
      <dgm:prSet/>
      <dgm:spPr/>
      <dgm:t>
        <a:bodyPr/>
        <a:lstStyle/>
        <a:p>
          <a:endParaRPr lang="en-US"/>
        </a:p>
      </dgm:t>
    </dgm:pt>
    <dgm:pt modelId="{A1ADC60E-1DDF-40C8-8C94-A41B85CE2CBF}" type="pres">
      <dgm:prSet presAssocID="{01B5B93B-43AD-4D48-A201-4C5CBA41F61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9533272-4FAC-49D8-8A83-A9C912B429BF}" type="pres">
      <dgm:prSet presAssocID="{519DB5F0-5ED2-4925-AF7A-D79EB6A6D546}" presName="hierRoot1" presStyleCnt="0"/>
      <dgm:spPr/>
    </dgm:pt>
    <dgm:pt modelId="{58A09B1F-861A-4C17-A825-9F54C7A598E1}" type="pres">
      <dgm:prSet presAssocID="{519DB5F0-5ED2-4925-AF7A-D79EB6A6D546}" presName="composite" presStyleCnt="0"/>
      <dgm:spPr/>
    </dgm:pt>
    <dgm:pt modelId="{19886BD2-C038-494B-B4B0-448284C34CD0}" type="pres">
      <dgm:prSet presAssocID="{519DB5F0-5ED2-4925-AF7A-D79EB6A6D546}" presName="background" presStyleLbl="node0" presStyleIdx="0" presStyleCnt="3"/>
      <dgm:spPr/>
    </dgm:pt>
    <dgm:pt modelId="{065449FC-7C5F-42CC-8F0B-8CC3C333396C}" type="pres">
      <dgm:prSet presAssocID="{519DB5F0-5ED2-4925-AF7A-D79EB6A6D546}" presName="text" presStyleLbl="fgAcc0" presStyleIdx="0" presStyleCnt="3">
        <dgm:presLayoutVars>
          <dgm:chPref val="3"/>
        </dgm:presLayoutVars>
      </dgm:prSet>
      <dgm:spPr/>
    </dgm:pt>
    <dgm:pt modelId="{150287F7-C753-456A-BE69-D948C680E797}" type="pres">
      <dgm:prSet presAssocID="{519DB5F0-5ED2-4925-AF7A-D79EB6A6D546}" presName="hierChild2" presStyleCnt="0"/>
      <dgm:spPr/>
    </dgm:pt>
    <dgm:pt modelId="{DCEF2A21-11CC-4ACC-89B6-E5B617313788}" type="pres">
      <dgm:prSet presAssocID="{86792652-BB8E-41FB-8441-99C63DE41934}" presName="hierRoot1" presStyleCnt="0"/>
      <dgm:spPr/>
    </dgm:pt>
    <dgm:pt modelId="{E0E6DC24-5FA1-4D42-8304-3C6A13894B5B}" type="pres">
      <dgm:prSet presAssocID="{86792652-BB8E-41FB-8441-99C63DE41934}" presName="composite" presStyleCnt="0"/>
      <dgm:spPr/>
    </dgm:pt>
    <dgm:pt modelId="{AF7FD4EE-E535-4D5A-9A4C-850274EA6895}" type="pres">
      <dgm:prSet presAssocID="{86792652-BB8E-41FB-8441-99C63DE41934}" presName="background" presStyleLbl="node0" presStyleIdx="1" presStyleCnt="3"/>
      <dgm:spPr/>
    </dgm:pt>
    <dgm:pt modelId="{AF269B0E-C08E-42F8-8A07-3C9BC629884C}" type="pres">
      <dgm:prSet presAssocID="{86792652-BB8E-41FB-8441-99C63DE41934}" presName="text" presStyleLbl="fgAcc0" presStyleIdx="1" presStyleCnt="3">
        <dgm:presLayoutVars>
          <dgm:chPref val="3"/>
        </dgm:presLayoutVars>
      </dgm:prSet>
      <dgm:spPr/>
    </dgm:pt>
    <dgm:pt modelId="{71D8BF21-CE3F-4243-A9C7-7D69D08BD4EA}" type="pres">
      <dgm:prSet presAssocID="{86792652-BB8E-41FB-8441-99C63DE41934}" presName="hierChild2" presStyleCnt="0"/>
      <dgm:spPr/>
    </dgm:pt>
    <dgm:pt modelId="{1F20BF35-4C07-48CA-8E0B-890577513189}" type="pres">
      <dgm:prSet presAssocID="{44A5A1DF-3C7C-4A1A-833F-1D6BC94CB143}" presName="hierRoot1" presStyleCnt="0"/>
      <dgm:spPr/>
    </dgm:pt>
    <dgm:pt modelId="{61434214-2521-4FEC-9D01-FDF914C86C83}" type="pres">
      <dgm:prSet presAssocID="{44A5A1DF-3C7C-4A1A-833F-1D6BC94CB143}" presName="composite" presStyleCnt="0"/>
      <dgm:spPr/>
    </dgm:pt>
    <dgm:pt modelId="{49523494-D325-4699-91F4-42B60428C74C}" type="pres">
      <dgm:prSet presAssocID="{44A5A1DF-3C7C-4A1A-833F-1D6BC94CB143}" presName="background" presStyleLbl="node0" presStyleIdx="2" presStyleCnt="3"/>
      <dgm:spPr/>
    </dgm:pt>
    <dgm:pt modelId="{367F3C6F-7545-47FF-B039-B7276A3EF074}" type="pres">
      <dgm:prSet presAssocID="{44A5A1DF-3C7C-4A1A-833F-1D6BC94CB143}" presName="text" presStyleLbl="fgAcc0" presStyleIdx="2" presStyleCnt="3">
        <dgm:presLayoutVars>
          <dgm:chPref val="3"/>
        </dgm:presLayoutVars>
      </dgm:prSet>
      <dgm:spPr/>
    </dgm:pt>
    <dgm:pt modelId="{B28068E9-C4C7-46A9-8112-C956F440CA53}" type="pres">
      <dgm:prSet presAssocID="{44A5A1DF-3C7C-4A1A-833F-1D6BC94CB143}" presName="hierChild2" presStyleCnt="0"/>
      <dgm:spPr/>
    </dgm:pt>
  </dgm:ptLst>
  <dgm:cxnLst>
    <dgm:cxn modelId="{105D0511-7F71-4C4E-B0E4-885611A4A648}" srcId="{01B5B93B-43AD-4D48-A201-4C5CBA41F618}" destId="{519DB5F0-5ED2-4925-AF7A-D79EB6A6D546}" srcOrd="0" destOrd="0" parTransId="{B01E084D-7957-4714-82AD-D90A25D15566}" sibTransId="{837D9FD2-2981-413C-848D-882318178945}"/>
    <dgm:cxn modelId="{E0E3C336-7AD5-41C2-870F-53B5AA5755A0}" type="presOf" srcId="{86792652-BB8E-41FB-8441-99C63DE41934}" destId="{AF269B0E-C08E-42F8-8A07-3C9BC629884C}" srcOrd="0" destOrd="0" presId="urn:microsoft.com/office/officeart/2005/8/layout/hierarchy1"/>
    <dgm:cxn modelId="{F4B8223E-FE12-491B-971A-D9C8D6060C1C}" srcId="{01B5B93B-43AD-4D48-A201-4C5CBA41F618}" destId="{44A5A1DF-3C7C-4A1A-833F-1D6BC94CB143}" srcOrd="2" destOrd="0" parTransId="{D1496CE5-F5CD-4646-AABC-11859DC1CA3F}" sibTransId="{BB8AFEA5-1521-4EE6-8D7F-9E5B96965F90}"/>
    <dgm:cxn modelId="{F37EDCAD-2927-4B7B-9B37-3CF104660A08}" type="presOf" srcId="{519DB5F0-5ED2-4925-AF7A-D79EB6A6D546}" destId="{065449FC-7C5F-42CC-8F0B-8CC3C333396C}" srcOrd="0" destOrd="0" presId="urn:microsoft.com/office/officeart/2005/8/layout/hierarchy1"/>
    <dgm:cxn modelId="{D0FE33DC-9203-4CF3-9EA1-99B0AF161351}" srcId="{01B5B93B-43AD-4D48-A201-4C5CBA41F618}" destId="{86792652-BB8E-41FB-8441-99C63DE41934}" srcOrd="1" destOrd="0" parTransId="{BCCA4481-AE73-42C6-9484-29BFCFD4E84A}" sibTransId="{699F86CE-D971-4318-BA82-D33EFFAD3F4A}"/>
    <dgm:cxn modelId="{726FB6E9-A10B-46F7-9205-F3555466E61E}" type="presOf" srcId="{01B5B93B-43AD-4D48-A201-4C5CBA41F618}" destId="{A1ADC60E-1DDF-40C8-8C94-A41B85CE2CBF}" srcOrd="0" destOrd="0" presId="urn:microsoft.com/office/officeart/2005/8/layout/hierarchy1"/>
    <dgm:cxn modelId="{C343D1F9-D4A6-433D-B47B-526F34F38AF4}" type="presOf" srcId="{44A5A1DF-3C7C-4A1A-833F-1D6BC94CB143}" destId="{367F3C6F-7545-47FF-B039-B7276A3EF074}" srcOrd="0" destOrd="0" presId="urn:microsoft.com/office/officeart/2005/8/layout/hierarchy1"/>
    <dgm:cxn modelId="{3CE37151-0D71-46C2-B8BE-F8904A0DA287}" type="presParOf" srcId="{A1ADC60E-1DDF-40C8-8C94-A41B85CE2CBF}" destId="{C9533272-4FAC-49D8-8A83-A9C912B429BF}" srcOrd="0" destOrd="0" presId="urn:microsoft.com/office/officeart/2005/8/layout/hierarchy1"/>
    <dgm:cxn modelId="{09999BA5-F15C-40C0-B5A1-C6C32BE77953}" type="presParOf" srcId="{C9533272-4FAC-49D8-8A83-A9C912B429BF}" destId="{58A09B1F-861A-4C17-A825-9F54C7A598E1}" srcOrd="0" destOrd="0" presId="urn:microsoft.com/office/officeart/2005/8/layout/hierarchy1"/>
    <dgm:cxn modelId="{09BDC09B-59AD-4673-99CC-E715C96D8EC8}" type="presParOf" srcId="{58A09B1F-861A-4C17-A825-9F54C7A598E1}" destId="{19886BD2-C038-494B-B4B0-448284C34CD0}" srcOrd="0" destOrd="0" presId="urn:microsoft.com/office/officeart/2005/8/layout/hierarchy1"/>
    <dgm:cxn modelId="{D92A67F0-264A-4291-9C88-BEDB42932B61}" type="presParOf" srcId="{58A09B1F-861A-4C17-A825-9F54C7A598E1}" destId="{065449FC-7C5F-42CC-8F0B-8CC3C333396C}" srcOrd="1" destOrd="0" presId="urn:microsoft.com/office/officeart/2005/8/layout/hierarchy1"/>
    <dgm:cxn modelId="{107AEF01-CA4C-4666-8EC5-8757D0E7EA12}" type="presParOf" srcId="{C9533272-4FAC-49D8-8A83-A9C912B429BF}" destId="{150287F7-C753-456A-BE69-D948C680E797}" srcOrd="1" destOrd="0" presId="urn:microsoft.com/office/officeart/2005/8/layout/hierarchy1"/>
    <dgm:cxn modelId="{272F489D-0970-4B22-AFD1-3038B93BED4C}" type="presParOf" srcId="{A1ADC60E-1DDF-40C8-8C94-A41B85CE2CBF}" destId="{DCEF2A21-11CC-4ACC-89B6-E5B617313788}" srcOrd="1" destOrd="0" presId="urn:microsoft.com/office/officeart/2005/8/layout/hierarchy1"/>
    <dgm:cxn modelId="{BB4E5235-8DD8-4CCD-B780-5F3DC2F2F703}" type="presParOf" srcId="{DCEF2A21-11CC-4ACC-89B6-E5B617313788}" destId="{E0E6DC24-5FA1-4D42-8304-3C6A13894B5B}" srcOrd="0" destOrd="0" presId="urn:microsoft.com/office/officeart/2005/8/layout/hierarchy1"/>
    <dgm:cxn modelId="{140248F8-D124-4887-A768-11009FA0ED1F}" type="presParOf" srcId="{E0E6DC24-5FA1-4D42-8304-3C6A13894B5B}" destId="{AF7FD4EE-E535-4D5A-9A4C-850274EA6895}" srcOrd="0" destOrd="0" presId="urn:microsoft.com/office/officeart/2005/8/layout/hierarchy1"/>
    <dgm:cxn modelId="{B1E7FDC3-0874-4516-9BFF-C5F5FDF42A17}" type="presParOf" srcId="{E0E6DC24-5FA1-4D42-8304-3C6A13894B5B}" destId="{AF269B0E-C08E-42F8-8A07-3C9BC629884C}" srcOrd="1" destOrd="0" presId="urn:microsoft.com/office/officeart/2005/8/layout/hierarchy1"/>
    <dgm:cxn modelId="{AA4CE720-31DA-49AB-BFDD-F126A8B10A97}" type="presParOf" srcId="{DCEF2A21-11CC-4ACC-89B6-E5B617313788}" destId="{71D8BF21-CE3F-4243-A9C7-7D69D08BD4EA}" srcOrd="1" destOrd="0" presId="urn:microsoft.com/office/officeart/2005/8/layout/hierarchy1"/>
    <dgm:cxn modelId="{7F64424F-3CC9-4220-A7DB-4359852932D3}" type="presParOf" srcId="{A1ADC60E-1DDF-40C8-8C94-A41B85CE2CBF}" destId="{1F20BF35-4C07-48CA-8E0B-890577513189}" srcOrd="2" destOrd="0" presId="urn:microsoft.com/office/officeart/2005/8/layout/hierarchy1"/>
    <dgm:cxn modelId="{B79C5052-780C-4DAF-AC18-9D56DEE4179F}" type="presParOf" srcId="{1F20BF35-4C07-48CA-8E0B-890577513189}" destId="{61434214-2521-4FEC-9D01-FDF914C86C83}" srcOrd="0" destOrd="0" presId="urn:microsoft.com/office/officeart/2005/8/layout/hierarchy1"/>
    <dgm:cxn modelId="{7A472C44-0744-4299-ADB6-677B52BEF624}" type="presParOf" srcId="{61434214-2521-4FEC-9D01-FDF914C86C83}" destId="{49523494-D325-4699-91F4-42B60428C74C}" srcOrd="0" destOrd="0" presId="urn:microsoft.com/office/officeart/2005/8/layout/hierarchy1"/>
    <dgm:cxn modelId="{D96834AA-E647-4AD1-9BEB-DB2EBFF791C0}" type="presParOf" srcId="{61434214-2521-4FEC-9D01-FDF914C86C83}" destId="{367F3C6F-7545-47FF-B039-B7276A3EF074}" srcOrd="1" destOrd="0" presId="urn:microsoft.com/office/officeart/2005/8/layout/hierarchy1"/>
    <dgm:cxn modelId="{625DFE3C-0206-4B86-840D-E5CC5F77BBF3}" type="presParOf" srcId="{1F20BF35-4C07-48CA-8E0B-890577513189}" destId="{B28068E9-C4C7-46A9-8112-C956F440CA5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886BD2-C038-494B-B4B0-448284C34CD0}">
      <dsp:nvSpPr>
        <dsp:cNvPr id="0" name=""/>
        <dsp:cNvSpPr/>
      </dsp:nvSpPr>
      <dsp:spPr>
        <a:xfrm>
          <a:off x="0" y="524133"/>
          <a:ext cx="2918936" cy="185352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5449FC-7C5F-42CC-8F0B-8CC3C333396C}">
      <dsp:nvSpPr>
        <dsp:cNvPr id="0" name=""/>
        <dsp:cNvSpPr/>
      </dsp:nvSpPr>
      <dsp:spPr>
        <a:xfrm>
          <a:off x="324326" y="832243"/>
          <a:ext cx="2918936" cy="18535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SG" sz="3400" kern="1200" dirty="0"/>
            <a:t>Pride</a:t>
          </a:r>
          <a:endParaRPr lang="en-US" sz="3400" kern="1200" dirty="0"/>
        </a:p>
      </dsp:txBody>
      <dsp:txXfrm>
        <a:off x="378614" y="886531"/>
        <a:ext cx="2810360" cy="1744948"/>
      </dsp:txXfrm>
    </dsp:sp>
    <dsp:sp modelId="{AF7FD4EE-E535-4D5A-9A4C-850274EA6895}">
      <dsp:nvSpPr>
        <dsp:cNvPr id="0" name=""/>
        <dsp:cNvSpPr/>
      </dsp:nvSpPr>
      <dsp:spPr>
        <a:xfrm>
          <a:off x="3567588" y="524133"/>
          <a:ext cx="2918936" cy="185352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269B0E-C08E-42F8-8A07-3C9BC629884C}">
      <dsp:nvSpPr>
        <dsp:cNvPr id="0" name=""/>
        <dsp:cNvSpPr/>
      </dsp:nvSpPr>
      <dsp:spPr>
        <a:xfrm>
          <a:off x="3891915" y="832243"/>
          <a:ext cx="2918936" cy="18535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SG" sz="3400" kern="1200" dirty="0"/>
            <a:t>Unforgiveness</a:t>
          </a:r>
          <a:endParaRPr lang="en-US" sz="3400" kern="1200" dirty="0"/>
        </a:p>
      </dsp:txBody>
      <dsp:txXfrm>
        <a:off x="3946203" y="886531"/>
        <a:ext cx="2810360" cy="1744948"/>
      </dsp:txXfrm>
    </dsp:sp>
    <dsp:sp modelId="{49523494-D325-4699-91F4-42B60428C74C}">
      <dsp:nvSpPr>
        <dsp:cNvPr id="0" name=""/>
        <dsp:cNvSpPr/>
      </dsp:nvSpPr>
      <dsp:spPr>
        <a:xfrm>
          <a:off x="7135177" y="524133"/>
          <a:ext cx="2918936" cy="185352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7F3C6F-7545-47FF-B039-B7276A3EF074}">
      <dsp:nvSpPr>
        <dsp:cNvPr id="0" name=""/>
        <dsp:cNvSpPr/>
      </dsp:nvSpPr>
      <dsp:spPr>
        <a:xfrm>
          <a:off x="7459503" y="832243"/>
          <a:ext cx="2918936" cy="18535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SG" sz="3400" kern="1200" dirty="0"/>
            <a:t>Anxiety and fears </a:t>
          </a:r>
          <a:endParaRPr lang="en-US" sz="3400" kern="1200" dirty="0"/>
        </a:p>
      </dsp:txBody>
      <dsp:txXfrm>
        <a:off x="7513791" y="886531"/>
        <a:ext cx="2810360" cy="17449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1T00:56:22.1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1T00:56:22.5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1T00:49:54.46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1,'70'-1,"160"4,-3 29,28 54,-228-77,-1-3,2-1,46 0,31 5,29 7,-75-12,13 10,-50-8,36 3,310-6,-186-7,-97 5,102-5,-163-1,22-9,-24 7,35-5,-19 9,-17 2,1-2,34-8,-27 1,2 2,41-1,62 9,-63 1,530-2,-574 3,49 11,-6 0,-48-10,29 11,-31-8,-1-1,23 1,121-7,-105-2,-1 3,73 14,-66-3,69 0,65-12,-78-2,1167 2,-1252 3,-1 1,39 15,-2-3,-3-4,-9-3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1T00:55:26.2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1T01:21:14.79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0,'36'0,"525"48,-388-38,-30-4,-44 24,-33-7,81 38,-42-13,36-10,-64-15,-1-7,143-16,-91-5,2047 5,-2143-3,56-25,-53 15,44-5,470 16,-262 4,-252-4,57-26,-54 15,44-5,46-10,2 1,7 32,67-10,-123-23,-55 15,48-5,451 13,-253 10,588-5,-839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1T01:21:26.7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0,'51'1,"74"13,48 18,-105-18,256 53,-191-49,-17-3,139 27,-59-8,-177-29,54 11,-39-8,1 0,1-3,38 2,238-8,-295 1,0 2,18 3,-17-1,28 1,318-4,-176-3,-145 1,-1-2,0-2,0-1,58-18,-82 19,0 2,23-2,-24 5,0-3,0 1,17-6,24-8,62-8,-60 13,-15 2,160-38,-186 42,0 1,37-3,18-2,-72 8,162-39,-128 28,1 2,0 2,0 1,1 3,45-1,304 6,-359-1,36 8,-35-3,33-1,-49-4,6 0,1 1,-1 0,32 6,-26-2,-1-2,2-1,-2-1,32-3,0 1,328 1,-369-1,0-1,22-4,-20 2,23 0,236 2,-141 3,266-1,-386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1T01:21:42.08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2,'112'-1,"120"3,-153 10,15 1,174-12,-126-2,-124 2,-1 1,21 6,-18-3,24 2,5-5,94 12,-87-6,108-4,28 3,-4 7,-121-11,37 8,22 1,1265-11,-641-2,-735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1T01:21:51.54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0,'446'0,"-415"4,46 17,-45-9,41 3,797-15,-391-2,-452 4,40 17,19 4,-69-21,261 29,-218-23,146 34,2 4,-115-28,129-15,-103-8,292 5,-398-2,0 0,28-17,14-3,-38 19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1T01:21:56.01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0 188,'1'-1,"0"0,1 0,-1 0,0 0,0 1,1-1,-1 1,0-1,1 1,-1-1,1 1,-1 0,1 0,-1 0,3 0,6-1,870-60,-741 53,210-38,-188 20,248-8,166 31,-301 5,2317-2,-2297 23,-27 0,-147-22,119 7,105 7,-304-13,58 10,-43-5,71 7,131-3,-220-9,0 2,0 1,56 16,5 1,123 22,68 11,-78-31,-16-3,-128-13,0-4,91-5,-51-1,-67 2,-1 2,66 11,-72-9,1 0,45-2,-78-2,26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1T01:22:00.64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1 140,'671'30,"-6"-12,-455-20,-118 4,101-4,33-21,-158 17,275-12,-55 1,-228 12,27-5,61-3,28-1,-141 10,79-3,116 7,-86 2,545-2,-650-2,49-8,-48 4,44 0,13 6,-25 1,100-10,-32-3,191 9,-174 4,46-13,-6 0,1042 13,-1220-1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F9FB5-3CA1-CADA-67E3-A838EC07E7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AE2E32-C97E-108C-185E-9612158BF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BE535-E53C-04F3-79C9-B02EF40D4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C0F08-EBDF-4223-9ACF-B8410F32E74B}" type="datetimeFigureOut">
              <a:rPr lang="en-SG" smtClean="0"/>
              <a:t>30/4/2026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631ED-B177-B0AA-703C-0F384D985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6C1CDF-EE46-6199-255A-2A24BE1F0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15B4-39D8-436B-8818-25FD133F8A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49480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408C0-05D2-997D-0D04-99243E45F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68903-C6D6-8C63-E30C-DBAA21B54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3F69E-B8DA-830E-DD6C-ABF7C3874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C0F08-EBDF-4223-9ACF-B8410F32E74B}" type="datetimeFigureOut">
              <a:rPr lang="en-SG" smtClean="0"/>
              <a:t>30/4/2026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C0E6E-E898-B5A7-19DA-787DA8E86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298FC-02A4-EBA8-D15A-6C1E3EB5A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15B4-39D8-436B-8818-25FD133F8A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10300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CF1E7-2727-6B99-D6EC-515A30C6F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33B5BD-325E-263A-920E-8498CCAD4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F795F-D53B-15CD-90AF-106683223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C0F08-EBDF-4223-9ACF-B8410F32E74B}" type="datetimeFigureOut">
              <a:rPr lang="en-SG" smtClean="0"/>
              <a:t>30/4/2026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011633-BB76-1112-C213-14F54CC65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A3B216-AAC0-D5E8-C6C5-D274A4609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15B4-39D8-436B-8818-25FD133F8A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376098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74FB3-DC18-0B69-84B9-710EB9BA2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7B5EB-AA62-4B7E-0DA5-93A5ABC6CB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BD185F-0240-82D4-8425-5664570F9B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45E429-4720-3BAD-0C07-1E079E453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C0F08-EBDF-4223-9ACF-B8410F32E74B}" type="datetimeFigureOut">
              <a:rPr lang="en-SG" smtClean="0"/>
              <a:t>30/4/2026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C6B217-092B-92D6-B649-08AAC0452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306F2-B27F-84D6-D00F-73B7B3B06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15B4-39D8-436B-8818-25FD133F8A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39677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2ED4F-0509-925C-C609-B138C0756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B5EFF1-B7EA-1AF9-8AC1-AFBF8B587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4B9C5B-14ED-8C8A-3811-D61F281E92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C151E8-82BF-9D5D-0BE1-CA2758523A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5BC495-DC6C-D5BE-89B4-948B26A9D7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E8EB4D-3B01-2620-CB16-EE8772B6A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C0F08-EBDF-4223-9ACF-B8410F32E74B}" type="datetimeFigureOut">
              <a:rPr lang="en-SG" smtClean="0"/>
              <a:t>30/4/2026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D92638-12BD-C56C-914E-A65A793F8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27E97D-B4C1-2201-1561-4C0A0C91B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15B4-39D8-436B-8818-25FD133F8A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24364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F4546-368C-0872-0C84-3C5D0D303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E74196-ECB2-F2C2-845E-FEEC0BDCA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C0F08-EBDF-4223-9ACF-B8410F32E74B}" type="datetimeFigureOut">
              <a:rPr lang="en-SG" smtClean="0"/>
              <a:t>30/4/2026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22B59F-A53C-539F-5667-5D1E1802E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4B12A-7119-F2B3-181C-DC8C8D1A8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15B4-39D8-436B-8818-25FD133F8A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29136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950195-BD2C-6988-4F7A-088FAF48D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C0F08-EBDF-4223-9ACF-B8410F32E74B}" type="datetimeFigureOut">
              <a:rPr lang="en-SG" smtClean="0"/>
              <a:t>30/4/2026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249BB0-AEF9-6165-F74D-9988A178D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06C67F-AD32-62C9-C9E1-31AFD10D1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15B4-39D8-436B-8818-25FD133F8A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6834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9F745-F23A-C5B4-B894-DAB0EAC10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2190B-9C56-B2A4-FFF0-2F213CBA1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16046-0412-E14F-DF8D-5FF185BF10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831F42-9A2C-56EA-CB7E-72F3DF87E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C0F08-EBDF-4223-9ACF-B8410F32E74B}" type="datetimeFigureOut">
              <a:rPr lang="en-SG" smtClean="0"/>
              <a:t>30/4/2026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E6BA3F-BF8F-E422-1805-577C7F58A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328EEC-099B-91EA-C87A-806E0A0FB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15B4-39D8-436B-8818-25FD133F8A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416099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C276B-18FA-B611-FAD6-E7258CC5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58C500-79B6-6FAF-F9BF-9E8AFA2B28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8F4F94-422D-50E5-100F-64052CBF69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848A20-1002-DC93-A2AF-FB3D54578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C0F08-EBDF-4223-9ACF-B8410F32E74B}" type="datetimeFigureOut">
              <a:rPr lang="en-SG" smtClean="0"/>
              <a:t>30/4/2026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5A3C57-9E0C-4B3C-C397-32B5ABA77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A6F520-BF54-561D-12E8-3C7738027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15B4-39D8-436B-8818-25FD133F8A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50791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6A90C-FB85-F601-5BC3-3C2B59B0C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682A16-F305-1834-2E83-C53801FFFB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E1AC1A-88A9-0897-FAFA-358C58092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C0F08-EBDF-4223-9ACF-B8410F32E74B}" type="datetimeFigureOut">
              <a:rPr lang="en-SG" smtClean="0"/>
              <a:t>30/4/2026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7CE70-399C-210B-59E8-585C43DA6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E185E-C245-35D1-710C-22C8DA07C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15B4-39D8-436B-8818-25FD133F8A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4607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4240DA-6B5C-C295-2CEC-BDF26E66BC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BF0ADC-38E0-D43F-3FE0-F25A2965C0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53ED4-43DA-A4F7-2138-62DBD0D75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C0F08-EBDF-4223-9ACF-B8410F32E74B}" type="datetimeFigureOut">
              <a:rPr lang="en-SG" smtClean="0"/>
              <a:t>30/4/2026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E763F-996C-2083-6431-0DD23F7BE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11E42A-9E33-F062-9DB8-33AB5A299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615B4-39D8-436B-8818-25FD133F8A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74768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E3FD53-9F46-0E21-7BF5-7633DB4A5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CD9E90-6BA4-4EDE-6B86-E27774B65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EDF17B-6681-95EB-25F6-C3DBD105DE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C0F08-EBDF-4223-9ACF-B8410F32E74B}" type="datetimeFigureOut">
              <a:rPr lang="en-SG" smtClean="0"/>
              <a:t>30/4/2026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842A1-B6CD-432C-F0D6-3E3B33BE38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EFD80-8DFF-0AF6-D671-BB95330686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615B4-39D8-436B-8818-25FD133F8A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40232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customXml" Target="../ink/ink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customXml" Target="../ink/ink4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customXml" Target="../ink/ink6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customXml" Target="../ink/ink8.xml"/><Relationship Id="rId7" Type="http://schemas.openxmlformats.org/officeDocument/2006/relationships/customXml" Target="../ink/ink10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customXml" Target="../ink/ink9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88F597-BDFA-8536-DB35-AEDCCFD3A8FA}"/>
              </a:ext>
            </a:extLst>
          </p:cNvPr>
          <p:cNvSpPr txBox="1"/>
          <p:nvPr/>
        </p:nvSpPr>
        <p:spPr>
          <a:xfrm>
            <a:off x="645064" y="525982"/>
            <a:ext cx="4282983" cy="12003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1" dirty="0">
              <a:ea typeface="+mj-ea"/>
              <a:cs typeface="+mj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 descr="A group of people in a field&#10;&#10;Description automatically generated">
            <a:extLst>
              <a:ext uri="{FF2B5EF4-FFF2-40B4-BE49-F238E27FC236}">
                <a16:creationId xmlns:a16="http://schemas.microsoft.com/office/drawing/2014/main" id="{47184FBD-547D-BC3E-BD88-46260A97C3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r="28917" b="2"/>
          <a:stretch>
            <a:fillRect/>
          </a:stretch>
        </p:blipFill>
        <p:spPr>
          <a:xfrm>
            <a:off x="211793" y="2045096"/>
            <a:ext cx="4832947" cy="4572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14AC1DB-7A18-D305-ECA7-97B0028A7C7B}"/>
              </a:ext>
            </a:extLst>
          </p:cNvPr>
          <p:cNvSpPr txBox="1"/>
          <p:nvPr/>
        </p:nvSpPr>
        <p:spPr>
          <a:xfrm>
            <a:off x="510055" y="2595513"/>
            <a:ext cx="423631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dirty="0">
                <a:ea typeface="+mj-ea"/>
                <a:cs typeface="+mj-cs"/>
              </a:rPr>
              <a:t>God’s Peace in the Family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D6C1F5-25D8-4177-0729-12B42D7A52B1}"/>
              </a:ext>
            </a:extLst>
          </p:cNvPr>
          <p:cNvSpPr txBox="1"/>
          <p:nvPr/>
        </p:nvSpPr>
        <p:spPr>
          <a:xfrm>
            <a:off x="664624" y="881941"/>
            <a:ext cx="39271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4000" b="1" dirty="0"/>
              <a:t>Content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88A0DA-0223-D2B7-5F4B-90097F360A90}"/>
              </a:ext>
            </a:extLst>
          </p:cNvPr>
          <p:cNvSpPr txBox="1"/>
          <p:nvPr/>
        </p:nvSpPr>
        <p:spPr>
          <a:xfrm>
            <a:off x="5813486" y="1172576"/>
            <a:ext cx="5952183" cy="44742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571500" lvl="0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3200" dirty="0">
                <a:effectLst/>
              </a:rPr>
              <a:t>The difference between world peace and biblical peace.</a:t>
            </a:r>
          </a:p>
          <a:p>
            <a:pPr marL="571500" lvl="0" indent="-4572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3200" dirty="0">
                <a:effectLst/>
              </a:rPr>
              <a:t>What robs us of our peace?</a:t>
            </a:r>
          </a:p>
          <a:p>
            <a:pPr marL="571500" lvl="0" indent="-457200"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3200" dirty="0">
                <a:effectLst/>
              </a:rPr>
              <a:t>How to appropriate the peace of God?</a:t>
            </a:r>
          </a:p>
          <a:p>
            <a:pPr marL="571500" lvl="0" indent="-457200"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3200" dirty="0">
                <a:effectLst/>
              </a:rPr>
              <a:t>How to become an instrument of God’s peace in our families?</a:t>
            </a:r>
          </a:p>
        </p:txBody>
      </p:sp>
    </p:spTree>
    <p:extLst>
      <p:ext uri="{BB962C8B-B14F-4D97-AF65-F5344CB8AC3E}">
        <p14:creationId xmlns:p14="http://schemas.microsoft.com/office/powerpoint/2010/main" val="1527298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4FBA7F-7763-4161-FB86-163D3F36F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6" y="525982"/>
            <a:ext cx="5076662" cy="2048470"/>
          </a:xfrm>
        </p:spPr>
        <p:txBody>
          <a:bodyPr anchor="b">
            <a:noAutofit/>
          </a:bodyPr>
          <a:lstStyle/>
          <a:p>
            <a:br>
              <a:rPr lang="en-SG" sz="4000" b="1" dirty="0"/>
            </a:br>
            <a:br>
              <a:rPr lang="en-SG" sz="4000" b="1" dirty="0"/>
            </a:br>
            <a:r>
              <a:rPr lang="en-SG" sz="4000" b="1" dirty="0">
                <a:latin typeface="+mn-lt"/>
              </a:rPr>
              <a:t>Difference between World Peace &amp; Biblical Peace </a:t>
            </a:r>
            <a:br>
              <a:rPr lang="en-SG" sz="4000" b="1" dirty="0">
                <a:latin typeface="+mn-lt"/>
              </a:rPr>
            </a:br>
            <a:endParaRPr lang="en-SG" sz="4000" dirty="0">
              <a:latin typeface="+mn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Your Daily Bible Verses — John 14:27 ...">
            <a:extLst>
              <a:ext uri="{FF2B5EF4-FFF2-40B4-BE49-F238E27FC236}">
                <a16:creationId xmlns:a16="http://schemas.microsoft.com/office/drawing/2014/main" id="{FE70D19A-F3E5-37FF-EDDF-3F76FD088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62021" y="1786661"/>
            <a:ext cx="5865495" cy="3284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427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9900A7-C5DE-E215-1F3A-77E58A1F4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503C600-1D6E-4749-9857-C64E25B849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C22A12-503E-025D-52E3-BF2336BB5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6" y="525982"/>
            <a:ext cx="5076662" cy="2048470"/>
          </a:xfrm>
        </p:spPr>
        <p:txBody>
          <a:bodyPr anchor="b">
            <a:noAutofit/>
          </a:bodyPr>
          <a:lstStyle/>
          <a:p>
            <a:br>
              <a:rPr lang="en-SG" sz="4000" b="1" dirty="0"/>
            </a:br>
            <a:br>
              <a:rPr lang="en-SG" sz="4000" b="1" dirty="0"/>
            </a:br>
            <a:r>
              <a:rPr lang="en-SG" sz="4000" b="1" dirty="0">
                <a:latin typeface="+mn-lt"/>
              </a:rPr>
              <a:t>Difference between World Peace &amp; Biblical Peace </a:t>
            </a:r>
            <a:br>
              <a:rPr lang="en-SG" sz="4000" b="1" dirty="0">
                <a:latin typeface="+mn-lt"/>
              </a:rPr>
            </a:br>
            <a:endParaRPr lang="en-SG" sz="4000" dirty="0">
              <a:latin typeface="+mn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8CFE31-E1C2-4DD7-93CF-4A880F6D1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3A35F90-2C8B-F8C4-D725-0FB3729DB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92061"/>
            <a:ext cx="4282984" cy="3511943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God’s peace is relational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31FDE1-4CEB-1DDB-B0B0-E0DD9CAD2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BFEDB0-EBD8-DC01-B36E-0FBA6F9D4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2796F2-1871-B65F-F9DB-E292A8C410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Your Daily Bible Verses — John 14:27 ...">
            <a:extLst>
              <a:ext uri="{FF2B5EF4-FFF2-40B4-BE49-F238E27FC236}">
                <a16:creationId xmlns:a16="http://schemas.microsoft.com/office/drawing/2014/main" id="{9A91007E-0D7E-A1FC-3D53-0A5A4D92F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62021" y="1786661"/>
            <a:ext cx="5865495" cy="3284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220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128996-1C79-9368-1E53-F9056088A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41EAE89-9431-359B-280D-B8ABF46E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DCA256-D18C-28CF-A010-F5FD7A907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6" y="525982"/>
            <a:ext cx="5076662" cy="2048470"/>
          </a:xfrm>
        </p:spPr>
        <p:txBody>
          <a:bodyPr anchor="b">
            <a:noAutofit/>
          </a:bodyPr>
          <a:lstStyle/>
          <a:p>
            <a:br>
              <a:rPr lang="en-SG" sz="4000" b="1" dirty="0"/>
            </a:br>
            <a:br>
              <a:rPr lang="en-SG" sz="4000" b="1" dirty="0"/>
            </a:br>
            <a:r>
              <a:rPr lang="en-SG" sz="4000" b="1" dirty="0">
                <a:latin typeface="+mn-lt"/>
              </a:rPr>
              <a:t>Difference between World Peace &amp; Biblical Peace </a:t>
            </a:r>
            <a:br>
              <a:rPr lang="en-SG" sz="4000" b="1" dirty="0">
                <a:latin typeface="+mn-lt"/>
              </a:rPr>
            </a:br>
            <a:endParaRPr lang="en-SG" sz="4000" dirty="0">
              <a:latin typeface="+mn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BA30AF-34E7-EC18-E979-43D301144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1A0E765-FFBE-FB41-51EB-131B667A9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4282984" cy="3511943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God’s peace is relational </a:t>
            </a:r>
          </a:p>
          <a:p>
            <a:pPr marL="0" indent="0">
              <a:buNone/>
            </a:pPr>
            <a:endParaRPr lang="en-US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World’s peace is circumstantial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463D75-22D1-CC18-9648-FFE5038479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9529F6-95BD-46FB-C270-56BAA35C9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9DD0B5-E638-DED1-A020-86873F8F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Your Daily Bible Verses — John 14:27 ...">
            <a:extLst>
              <a:ext uri="{FF2B5EF4-FFF2-40B4-BE49-F238E27FC236}">
                <a16:creationId xmlns:a16="http://schemas.microsoft.com/office/drawing/2014/main" id="{1759B91C-5C77-86D4-CBCC-267702DD7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62021" y="1786661"/>
            <a:ext cx="5865495" cy="3284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655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0" name="Rectangle 1069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2DF0FC-AD8E-687F-66B1-289411A47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God’s Peace</a:t>
            </a:r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AA6BFAE-2808-8BC3-4F85-6FE44A4C25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1179" y="2111008"/>
            <a:ext cx="4970752" cy="351194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en-SG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Biblical peace is rooted in trust in God.  When we keep our minds fixed on Him, He promises perfect, lasting peace, inner tranquillity that do not depend on external circumstances. </a:t>
            </a:r>
            <a:endParaRPr lang="en-SG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 descr="Isaiah 26:3 Canvas Wall Art – Inspirational Christian Bible Verse Canv –  Noveltees">
            <a:extLst>
              <a:ext uri="{FF2B5EF4-FFF2-40B4-BE49-F238E27FC236}">
                <a16:creationId xmlns:a16="http://schemas.microsoft.com/office/drawing/2014/main" id="{56430B95-F622-2305-9AFA-9D277752089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2" t="7946" r="18797" b="7606"/>
          <a:stretch>
            <a:fillRect/>
          </a:stretch>
        </p:blipFill>
        <p:spPr bwMode="auto">
          <a:xfrm>
            <a:off x="6588034" y="215210"/>
            <a:ext cx="4402489" cy="5915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459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CD1170-0F7D-177B-19D2-0705D1CC7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pPr algn="ctr"/>
            <a:r>
              <a:rPr lang="en-SG" sz="4800" b="1" dirty="0">
                <a:latin typeface="+mn-lt"/>
              </a:rPr>
              <a:t>What robs us of our peace?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F4F57CE-C28A-2E5F-FA5E-12C2FDE5D3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4664207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8981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E5D85F-2BD4-E25A-3F8F-0D792BCAA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 dirty="0">
                <a:latin typeface="+mn-lt"/>
              </a:rPr>
              <a:t>Pride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3B102-3B8C-94D1-B4C8-B4D7DE8C50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5066" y="2153027"/>
            <a:ext cx="4282984" cy="35119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SG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Pride refuses to listen, acts defensively and insists on its own way. </a:t>
            </a:r>
          </a:p>
          <a:p>
            <a:pPr marL="0" indent="0">
              <a:buNone/>
            </a:pPr>
            <a:endParaRPr lang="en-SG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SG" sz="3200" dirty="0">
                <a:effectLst/>
                <a:ea typeface="Times New Roman" panose="02020603050405020304" pitchFamily="18" charset="0"/>
              </a:rPr>
              <a:t>Allow humility to invite peace into your homes. </a:t>
            </a:r>
            <a:endParaRPr lang="en-SG" sz="32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Holy Bible English - BibleWordings.com">
            <a:extLst>
              <a:ext uri="{FF2B5EF4-FFF2-40B4-BE49-F238E27FC236}">
                <a16:creationId xmlns:a16="http://schemas.microsoft.com/office/drawing/2014/main" id="{28C416C2-D17C-2B22-6282-128E27AF66C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" r="4011"/>
          <a:stretch>
            <a:fillRect/>
          </a:stretch>
        </p:blipFill>
        <p:spPr bwMode="auto">
          <a:xfrm>
            <a:off x="5987738" y="650494"/>
            <a:ext cx="5628018" cy="532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0305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20" name="Rectangle 411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308E0F-34BF-0681-D26E-C941B3472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721" y="555561"/>
            <a:ext cx="4282983" cy="1200361"/>
          </a:xfrm>
        </p:spPr>
        <p:txBody>
          <a:bodyPr anchor="b">
            <a:normAutofit/>
          </a:bodyPr>
          <a:lstStyle/>
          <a:p>
            <a:pPr algn="ctr"/>
            <a:r>
              <a:rPr lang="en-SG" sz="4000" b="1" dirty="0">
                <a:latin typeface="+mn-lt"/>
              </a:rPr>
              <a:t>Unforgiveness</a:t>
            </a:r>
          </a:p>
        </p:txBody>
      </p:sp>
      <p:sp>
        <p:nvSpPr>
          <p:cNvPr id="4122" name="Rectangle 412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F99D9-579E-1325-5E75-B33A35025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721" y="2111008"/>
            <a:ext cx="4282984" cy="351194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SG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peaceful home cannot co-exist with resentment. </a:t>
            </a:r>
            <a:endParaRPr lang="en-SG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SG" sz="3200" dirty="0">
              <a:latin typeface="Arial" panose="020B0604020202020204" pitchFamily="34" charset="0"/>
            </a:endParaRPr>
          </a:p>
          <a:p>
            <a:endParaRPr lang="en-SG" sz="3200" dirty="0"/>
          </a:p>
        </p:txBody>
      </p:sp>
      <p:sp>
        <p:nvSpPr>
          <p:cNvPr id="4124" name="Rectangle 412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26" name="Rectangle 412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28" name="Rectangle 412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forgiving each other, just as in Christ God">
            <a:extLst>
              <a:ext uri="{FF2B5EF4-FFF2-40B4-BE49-F238E27FC236}">
                <a16:creationId xmlns:a16="http://schemas.microsoft.com/office/drawing/2014/main" id="{D037E7F3-2D9B-7395-9412-906CD74F3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9" r="-2" b="-2"/>
          <a:stretch>
            <a:fillRect/>
          </a:stretch>
        </p:blipFill>
        <p:spPr bwMode="auto">
          <a:xfrm>
            <a:off x="5987738" y="650494"/>
            <a:ext cx="5628018" cy="532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660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B62C9D-6AF2-A091-4897-B96A8AAF5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6802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Anxiety &amp; Fears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The Science Behind Anxiety and How to Manage It | Psyche">
            <a:extLst>
              <a:ext uri="{FF2B5EF4-FFF2-40B4-BE49-F238E27FC236}">
                <a16:creationId xmlns:a16="http://schemas.microsoft.com/office/drawing/2014/main" id="{679FB90C-5845-35E7-F06F-903C21D7294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8" r="-2" b="8253"/>
          <a:stretch>
            <a:fillRect/>
          </a:stretch>
        </p:blipFill>
        <p:spPr bwMode="auto">
          <a:xfrm>
            <a:off x="990297" y="2084662"/>
            <a:ext cx="3311503" cy="4185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D2B798-50FD-A7C8-7DBF-2F16524AB8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96792" y="824186"/>
            <a:ext cx="6184973" cy="5208991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900" dirty="0"/>
              <a:t>Fear about loss of finances, job/security.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900" dirty="0"/>
              <a:t>Fear about children’s future.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900" dirty="0"/>
              <a:t>Fear about illness and loss of health.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900" dirty="0"/>
              <a:t>Fear about aging, dying and death.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900" dirty="0"/>
              <a:t>Fear of rejection, disappointing others.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900" dirty="0"/>
              <a:t>Fear of failure, disapproval and being judged.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900" dirty="0"/>
              <a:t>Fear of change and unknown future.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900" dirty="0"/>
              <a:t>Fear about loss of love/loss of loved ones</a:t>
            </a:r>
          </a:p>
        </p:txBody>
      </p:sp>
    </p:spTree>
    <p:extLst>
      <p:ext uri="{BB962C8B-B14F-4D97-AF65-F5344CB8AC3E}">
        <p14:creationId xmlns:p14="http://schemas.microsoft.com/office/powerpoint/2010/main" val="1645188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8D047-EDF3-AD58-0798-C8AA7D602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010" y="525982"/>
            <a:ext cx="4445096" cy="120036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>
                <a:latin typeface="+mn-lt"/>
              </a:rPr>
              <a:t>How to appropriate the peace of God?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E42F9-B5AC-12DA-F80A-E90C4154BE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5066" y="2031101"/>
            <a:ext cx="4282984" cy="35119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514350" indent="-514350">
              <a:buAutoNum type="arabicPeriod"/>
            </a:pPr>
            <a:r>
              <a:rPr lang="en-US" sz="3200" dirty="0"/>
              <a:t>Refuse to nurture anxiety</a:t>
            </a:r>
          </a:p>
          <a:p>
            <a:pPr marL="514350" indent="-514350">
              <a:buAutoNum type="arabicPeriod"/>
            </a:pPr>
            <a:r>
              <a:rPr lang="en-US" sz="3200" dirty="0"/>
              <a:t>Pray Specifically</a:t>
            </a:r>
          </a:p>
          <a:p>
            <a:pPr marL="514350" indent="-514350">
              <a:buAutoNum type="arabicPeriod"/>
            </a:pPr>
            <a:r>
              <a:rPr lang="en-US" sz="3200" dirty="0"/>
              <a:t>Add Thanksgiving</a:t>
            </a:r>
          </a:p>
          <a:p>
            <a:pPr marL="514350" indent="-514350">
              <a:buAutoNum type="arabicPeriod"/>
            </a:pPr>
            <a:r>
              <a:rPr lang="en-US" sz="3200" dirty="0"/>
              <a:t>Guard the mind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9E507C37-678A-CAC5-439F-5FC33231E26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5" r="3" b="12156"/>
          <a:stretch>
            <a:fillRect/>
          </a:stretch>
        </p:blipFill>
        <p:spPr bwMode="auto">
          <a:xfrm>
            <a:off x="5987738" y="650494"/>
            <a:ext cx="5628018" cy="532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B849372-052D-C66D-9E82-7343FA671063}"/>
              </a:ext>
            </a:extLst>
          </p:cNvPr>
          <p:cNvGrpSpPr/>
          <p:nvPr/>
        </p:nvGrpSpPr>
        <p:grpSpPr>
          <a:xfrm>
            <a:off x="6609857" y="2499309"/>
            <a:ext cx="360" cy="360"/>
            <a:chOff x="6609857" y="2499309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E0C9E9E-05AD-ABF1-BF45-711D4B48246D}"/>
                    </a:ext>
                  </a:extLst>
                </p14:cNvPr>
                <p14:cNvContentPartPr/>
                <p14:nvPr/>
              </p14:nvContentPartPr>
              <p14:xfrm>
                <a:off x="6609857" y="2499309"/>
                <a:ext cx="36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E0C9E9E-05AD-ABF1-BF45-711D4B48246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600857" y="2490309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31E9359-F53D-505A-7ABB-AEFF132F40FE}"/>
                    </a:ext>
                  </a:extLst>
                </p14:cNvPr>
                <p14:cNvContentPartPr/>
                <p14:nvPr/>
              </p14:nvContentPartPr>
              <p14:xfrm>
                <a:off x="6609857" y="2499309"/>
                <a:ext cx="360" cy="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31E9359-F53D-505A-7ABB-AEFF132F40F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600857" y="2490309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21991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E321E5-CB35-75F2-3D9E-07B35B948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664" y="587241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1. Refuse to nurture anxiety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6" descr="A text on a background of clouds&#10;&#10;Description automatically generated">
            <a:extLst>
              <a:ext uri="{FF2B5EF4-FFF2-40B4-BE49-F238E27FC236}">
                <a16:creationId xmlns:a16="http://schemas.microsoft.com/office/drawing/2014/main" id="{9487572E-286A-8832-643B-00B5FEBD4C1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5" r="3" b="12156"/>
          <a:stretch>
            <a:fillRect/>
          </a:stretch>
        </p:blipFill>
        <p:spPr bwMode="auto">
          <a:xfrm>
            <a:off x="221551" y="2093649"/>
            <a:ext cx="4834030" cy="457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961DE1A-7E10-6434-8E50-1C7F2828BD5D}"/>
                  </a:ext>
                </a:extLst>
              </p14:cNvPr>
              <p14:cNvContentPartPr/>
              <p14:nvPr/>
            </p14:nvContentPartPr>
            <p14:xfrm>
              <a:off x="1039875" y="2648735"/>
              <a:ext cx="2272021" cy="11195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961DE1A-7E10-6434-8E50-1C7F2828BD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5874" y="2540745"/>
                <a:ext cx="2379664" cy="3275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844A6E53-4503-FB5E-4900-DB899F2D5F9B}"/>
                  </a:ext>
                </a:extLst>
              </p14:cNvPr>
              <p14:cNvContentPartPr/>
              <p14:nvPr/>
            </p14:nvContentPartPr>
            <p14:xfrm>
              <a:off x="966497" y="983863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844A6E53-4503-FB5E-4900-DB899F2D5F9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57857" y="975223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3C2F5-E1AF-8288-1F1A-4E2CD22B41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55514" y="1187422"/>
            <a:ext cx="5466080" cy="4342084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just">
              <a:buNone/>
            </a:pPr>
            <a:r>
              <a:rPr lang="en-SG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Jesus says: “Take my yoke upon you and learn from me, for I am gentle and humble in heart, and you will find rest for your souls.”  </a:t>
            </a:r>
            <a:r>
              <a:rPr lang="en-SG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Matthew 11:29</a:t>
            </a:r>
            <a:br>
              <a:rPr lang="en-SG" sz="3200" i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SG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SG" sz="3200" dirty="0">
                <a:effectLst/>
                <a:ea typeface="Calibri" panose="020F0502020204030204" pitchFamily="34" charset="0"/>
              </a:rPr>
              <a:t>“Cast all your anxiety on Him because He cares for you.</a:t>
            </a:r>
            <a:r>
              <a:rPr lang="en-SG" sz="3200" i="1" dirty="0">
                <a:effectLst/>
                <a:ea typeface="Calibri" panose="020F0502020204030204" pitchFamily="34" charset="0"/>
              </a:rPr>
              <a:t>” </a:t>
            </a:r>
            <a:r>
              <a:rPr lang="en-SG" sz="32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SG" sz="3200" i="1" dirty="0">
                <a:effectLst/>
                <a:ea typeface="Calibri" panose="020F0502020204030204" pitchFamily="34" charset="0"/>
              </a:rPr>
              <a:t> </a:t>
            </a:r>
            <a:br>
              <a:rPr lang="en-SG" sz="3200" i="1" dirty="0">
                <a:effectLst/>
                <a:ea typeface="Calibri" panose="020F0502020204030204" pitchFamily="34" charset="0"/>
              </a:rPr>
            </a:br>
            <a:r>
              <a:rPr lang="en-SG" i="1" dirty="0">
                <a:effectLst/>
                <a:ea typeface="Calibri" panose="020F0502020204030204" pitchFamily="34" charset="0"/>
              </a:rPr>
              <a:t>1 Peter 5:7 </a:t>
            </a:r>
            <a:endParaRPr lang="en-SG" i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552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2B05A2-43FB-2918-1AA5-825A2F7F3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04" y="649856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dirty="0">
                <a:latin typeface="+mn-lt"/>
              </a:rPr>
              <a:t>2. Pray specifically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5BA2B87E-05A8-9BCE-0FED-DA70936D954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5" r="3" b="12156"/>
          <a:stretch>
            <a:fillRect/>
          </a:stretch>
        </p:blipFill>
        <p:spPr bwMode="auto">
          <a:xfrm>
            <a:off x="221551" y="2067041"/>
            <a:ext cx="483294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F0C02F4-14D6-E131-CC68-2A528CCE06C4}"/>
                  </a:ext>
                </a:extLst>
              </p14:cNvPr>
              <p14:cNvContentPartPr/>
              <p14:nvPr/>
            </p14:nvContentPartPr>
            <p14:xfrm>
              <a:off x="808529" y="3456795"/>
              <a:ext cx="2852061" cy="108937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F0C02F4-14D6-E131-CC68-2A528CCE06C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4526" y="3349291"/>
                <a:ext cx="2959706" cy="3235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6FB29D8-6276-7AD3-3649-B1E77FF0D541}"/>
                  </a:ext>
                </a:extLst>
              </p14:cNvPr>
              <p14:cNvContentPartPr/>
              <p14:nvPr/>
            </p14:nvContentPartPr>
            <p14:xfrm>
              <a:off x="2317137" y="3076840"/>
              <a:ext cx="2328592" cy="108936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6FB29D8-6276-7AD3-3649-B1E77FF0D54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63143" y="2968983"/>
                <a:ext cx="2436221" cy="324291"/>
              </a:xfrm>
              <a:prstGeom prst="rect">
                <a:avLst/>
              </a:prstGeom>
            </p:spPr>
          </p:pic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24473-7B6F-1289-3835-17BB54F9D2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96791" y="759252"/>
            <a:ext cx="6184973" cy="5440577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en-SG" sz="29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“I prayed to the Lord, and he answered me. He freed me from all my fears. Those who look to him for help </a:t>
            </a:r>
            <a:r>
              <a:rPr lang="en-SG" sz="2900" dirty="0">
                <a:effectLst/>
                <a:ea typeface="Calibri" panose="020F0502020204030204" pitchFamily="34" charset="0"/>
              </a:rPr>
              <a:t>will be radiant with joy”  </a:t>
            </a:r>
            <a:r>
              <a:rPr lang="en-SG" dirty="0">
                <a:effectLst/>
                <a:ea typeface="Calibri" panose="020F0502020204030204" pitchFamily="34" charset="0"/>
              </a:rPr>
              <a:t>- </a:t>
            </a:r>
            <a:r>
              <a:rPr lang="en-SG" i="1" dirty="0">
                <a:effectLst/>
                <a:ea typeface="Times New Roman" panose="02020603050405020304" pitchFamily="18" charset="0"/>
              </a:rPr>
              <a:t>Psalm 34:4-5</a:t>
            </a:r>
          </a:p>
          <a:p>
            <a:pPr marL="0" indent="0">
              <a:buNone/>
            </a:pPr>
            <a:endParaRPr lang="en-SG" i="1" dirty="0">
              <a:effectLst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SG" sz="2900" dirty="0">
                <a:effectLst/>
                <a:ea typeface="Calibri" panose="020F0502020204030204" pitchFamily="34" charset="0"/>
              </a:rPr>
              <a:t>“The effectiveness comes from a life which is one continual search after God, a constant seeking, a daily asking, a habitual knocking. When we pray we can in all confidence, leave the when and where to Him. For one thing is sure: He will answer” </a:t>
            </a:r>
          </a:p>
          <a:p>
            <a:pPr marL="0" indent="0">
              <a:buNone/>
            </a:pPr>
            <a:r>
              <a:rPr lang="en-SG" dirty="0">
                <a:latin typeface="Arial" panose="020B0604020202020204" pitchFamily="34" charset="0"/>
                <a:ea typeface="Calibri" panose="020F0502020204030204" pitchFamily="34" charset="0"/>
              </a:rPr>
              <a:t>                      </a:t>
            </a:r>
            <a:r>
              <a:rPr lang="en-SG" i="1" dirty="0">
                <a:effectLst/>
                <a:ea typeface="Calibri" panose="020F0502020204030204" pitchFamily="34" charset="0"/>
              </a:rPr>
              <a:t>– Dr John Edmund Haggai   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162820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04CD55-9D48-571F-BA05-AC0BC1FAF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721" y="670655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dirty="0">
                <a:latin typeface="+mn-lt"/>
              </a:rPr>
              <a:t>3. Add Thanksgiving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52CAB279-D7DA-24BC-4D6B-A93F372C6CD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5" r="3" b="12156"/>
          <a:stretch>
            <a:fillRect/>
          </a:stretch>
        </p:blipFill>
        <p:spPr bwMode="auto">
          <a:xfrm>
            <a:off x="221551" y="2028228"/>
            <a:ext cx="4832947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918C365-6147-9385-45C1-6C68AE94F8C9}"/>
                  </a:ext>
                </a:extLst>
              </p14:cNvPr>
              <p14:cNvContentPartPr/>
              <p14:nvPr/>
            </p14:nvContentPartPr>
            <p14:xfrm>
              <a:off x="928047" y="3854815"/>
              <a:ext cx="1551636" cy="45719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918C365-6147-9385-45C1-6C68AE94F8C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4046" y="3746817"/>
                <a:ext cx="1659278" cy="261354"/>
              </a:xfrm>
              <a:prstGeom prst="rect">
                <a:avLst/>
              </a:prstGeom>
            </p:spPr>
          </p:pic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18CA9-EC53-6E3D-1FC9-8DFB43D1B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96791" y="1410172"/>
            <a:ext cx="6184973" cy="4037019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en-SG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“I will bless the Lord at all times; his praise shall continually be in my mouth” </a:t>
            </a:r>
          </a:p>
          <a:p>
            <a:pPr marL="0" indent="0">
              <a:buNone/>
            </a:pPr>
            <a:r>
              <a:rPr lang="en-SG" dirty="0"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 </a:t>
            </a:r>
            <a:r>
              <a:rPr lang="en-SG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– Psalm 34:1</a:t>
            </a:r>
          </a:p>
          <a:p>
            <a:pPr marL="0" indent="0">
              <a:buNone/>
            </a:pPr>
            <a:endParaRPr lang="en-SG" dirty="0"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SG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“Rejoice always, pray continually, give thanks in all circumstances; for this is God’s will for you in Christ Jesus.” </a:t>
            </a:r>
          </a:p>
          <a:p>
            <a:pPr marL="0" indent="0">
              <a:buNone/>
            </a:pPr>
            <a:r>
              <a:rPr lang="en-SG" dirty="0">
                <a:latin typeface="Arial" panose="020B0604020202020204" pitchFamily="34" charset="0"/>
                <a:ea typeface="Times New Roman" panose="02020603050405020304" pitchFamily="18" charset="0"/>
              </a:rPr>
              <a:t>                  - </a:t>
            </a:r>
            <a:r>
              <a:rPr lang="en-SG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 Thessalonians 5: 16-18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62730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2B05A2-43FB-2918-1AA5-825A2F7F3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399" y="620534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dirty="0">
                <a:latin typeface="+mn-lt"/>
              </a:rPr>
              <a:t>4. Guard your mind</a:t>
            </a: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5BA2B87E-05A8-9BCE-0FED-DA70936D954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5" r="3" b="12156"/>
          <a:stretch>
            <a:fillRect/>
          </a:stretch>
        </p:blipFill>
        <p:spPr bwMode="auto">
          <a:xfrm>
            <a:off x="224253" y="2096363"/>
            <a:ext cx="483294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602F702-40DA-5010-9464-65ACEAB74053}"/>
                  </a:ext>
                </a:extLst>
              </p14:cNvPr>
              <p14:cNvContentPartPr/>
              <p14:nvPr/>
            </p14:nvContentPartPr>
            <p14:xfrm>
              <a:off x="3196175" y="5116103"/>
              <a:ext cx="1419173" cy="8841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602F702-40DA-5010-9464-65ACEAB7405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42173" y="5007846"/>
                <a:ext cx="1526817" cy="3045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916F3F0-67C8-D819-6A95-666E4C0141ED}"/>
                  </a:ext>
                </a:extLst>
              </p14:cNvPr>
              <p14:cNvContentPartPr/>
              <p14:nvPr/>
            </p14:nvContentPartPr>
            <p14:xfrm>
              <a:off x="945465" y="5479981"/>
              <a:ext cx="3322080" cy="1263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916F3F0-67C8-D819-6A95-666E4C0141E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91465" y="5371981"/>
                <a:ext cx="3429720" cy="34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1339C590-D8EF-6634-79C5-6C0EE8FE26BF}"/>
                  </a:ext>
                </a:extLst>
              </p14:cNvPr>
              <p14:cNvContentPartPr/>
              <p14:nvPr/>
            </p14:nvContentPartPr>
            <p14:xfrm>
              <a:off x="1341942" y="5614316"/>
              <a:ext cx="2634840" cy="6768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1339C590-D8EF-6634-79C5-6C0EE8FE26B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87935" y="5506316"/>
                <a:ext cx="2742495" cy="28332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24473-7B6F-1289-3835-17BB54F9D2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60376" y="962201"/>
            <a:ext cx="5386560" cy="469640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en-SG" sz="3200" b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8 </a:t>
            </a:r>
            <a:r>
              <a:rPr lang="en-SG" sz="3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Finally, brothers and sisters, whatever is true, whatever is noble, whatever is right, whatever is pure, whatever is lovely, whatever is admirable—if anything is excellent or praiseworthy—think about such things.</a:t>
            </a:r>
            <a:r>
              <a:rPr lang="en-US" sz="3200" i="1" dirty="0"/>
              <a:t> </a:t>
            </a:r>
          </a:p>
          <a:p>
            <a:pPr marL="0" indent="0">
              <a:buNone/>
            </a:pPr>
            <a:r>
              <a:rPr lang="en-US" i="1" dirty="0"/>
              <a:t>                                    </a:t>
            </a:r>
            <a:br>
              <a:rPr lang="en-US" i="1" dirty="0"/>
            </a:br>
            <a:r>
              <a:rPr lang="en-US" i="1" dirty="0"/>
              <a:t>Philippians 4:8</a:t>
            </a:r>
          </a:p>
        </p:txBody>
      </p:sp>
    </p:spTree>
    <p:extLst>
      <p:ext uri="{BB962C8B-B14F-4D97-AF65-F5344CB8AC3E}">
        <p14:creationId xmlns:p14="http://schemas.microsoft.com/office/powerpoint/2010/main" val="3367164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3" name="Rectangle 6152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39BD27-6240-F891-8779-A737D183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721" y="497729"/>
            <a:ext cx="4282983" cy="1200361"/>
          </a:xfrm>
        </p:spPr>
        <p:txBody>
          <a:bodyPr anchor="b">
            <a:normAutofit/>
          </a:bodyPr>
          <a:lstStyle/>
          <a:p>
            <a:pPr algn="ctr"/>
            <a:r>
              <a:rPr lang="en-SG" sz="3600" b="1" dirty="0">
                <a:latin typeface="+mn-lt"/>
              </a:rPr>
              <a:t>Becoming God’s instrument of peace</a:t>
            </a:r>
          </a:p>
        </p:txBody>
      </p:sp>
      <p:sp>
        <p:nvSpPr>
          <p:cNvPr id="6155" name="Rectangle 6154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0" name="Content Placeholder 6149">
            <a:extLst>
              <a:ext uri="{FF2B5EF4-FFF2-40B4-BE49-F238E27FC236}">
                <a16:creationId xmlns:a16="http://schemas.microsoft.com/office/drawing/2014/main" id="{67D14DEE-CA37-87CF-91A9-372F0AA8B7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720" y="2031101"/>
            <a:ext cx="4282984" cy="372898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endParaRPr lang="en-SG" sz="3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SG" sz="32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SG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“Blessed are the peacemakers, for they shall be called sons of God.” </a:t>
            </a:r>
          </a:p>
          <a:p>
            <a:pPr marL="0" indent="0" algn="ctr">
              <a:buNone/>
            </a:pPr>
            <a:r>
              <a:rPr lang="en-SG" sz="3200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</a:t>
            </a:r>
            <a:r>
              <a:rPr lang="en-SG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5:9</a:t>
            </a:r>
            <a:endParaRPr lang="en-SG" sz="32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SG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200" dirty="0"/>
          </a:p>
        </p:txBody>
      </p:sp>
      <p:sp>
        <p:nvSpPr>
          <p:cNvPr id="6157" name="Rectangle 6156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9" name="Rectangle 6158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61" name="Rectangle 6160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Vintage Metal Signs - Prayer Of St Francis Tin Sign Religious Poster Wall Art Decor Plaque for Home Club Cafe Living Room 8x12 inch">
            <a:extLst>
              <a:ext uri="{FF2B5EF4-FFF2-40B4-BE49-F238E27FC236}">
                <a16:creationId xmlns:a16="http://schemas.microsoft.com/office/drawing/2014/main" id="{F35ED028-ADAB-E4D9-5E05-86F58ED3D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" b="4504"/>
          <a:stretch>
            <a:fillRect/>
          </a:stretch>
        </p:blipFill>
        <p:spPr bwMode="auto">
          <a:xfrm>
            <a:off x="5987738" y="650494"/>
            <a:ext cx="5628018" cy="532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778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8" name="Rectangle 1030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20DEEF2-7BC7-E72C-2944-A5F7E03C3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dirty="0"/>
              <a:t>Practical Steps</a:t>
            </a:r>
            <a:endParaRPr lang="en-US" sz="3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79" name="Rectangle 1032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0" name="Rectangle 1034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1" name="Rectangle 1036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2" name="Rectangle 103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n Instrument of Your Peace ...">
            <a:extLst>
              <a:ext uri="{FF2B5EF4-FFF2-40B4-BE49-F238E27FC236}">
                <a16:creationId xmlns:a16="http://schemas.microsoft.com/office/drawing/2014/main" id="{36F6C4AA-16BF-C77A-8E75-2683931A277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509" y="2089314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1948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664CC4-E690-C18D-D2BD-99561C052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8" name="Rectangle 1030">
            <a:extLst>
              <a:ext uri="{FF2B5EF4-FFF2-40B4-BE49-F238E27FC236}">
                <a16:creationId xmlns:a16="http://schemas.microsoft.com/office/drawing/2014/main" id="{A7B96608-0974-BD09-BBE4-167EA5857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8EA137B-F9BE-E64E-A2A1-23C993BA9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dirty="0"/>
              <a:t>Practical Steps</a:t>
            </a:r>
            <a:endParaRPr lang="en-US" sz="3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79" name="Rectangle 1032">
            <a:extLst>
              <a:ext uri="{FF2B5EF4-FFF2-40B4-BE49-F238E27FC236}">
                <a16:creationId xmlns:a16="http://schemas.microsoft.com/office/drawing/2014/main" id="{9805A67E-2F2D-8FE4-97AB-93F4DC273C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0" name="Rectangle 1034">
            <a:extLst>
              <a:ext uri="{FF2B5EF4-FFF2-40B4-BE49-F238E27FC236}">
                <a16:creationId xmlns:a16="http://schemas.microsoft.com/office/drawing/2014/main" id="{EF32F6C6-8A8E-FF87-8C28-DDB047055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1" name="Rectangle 1036">
            <a:extLst>
              <a:ext uri="{FF2B5EF4-FFF2-40B4-BE49-F238E27FC236}">
                <a16:creationId xmlns:a16="http://schemas.microsoft.com/office/drawing/2014/main" id="{6BD6C4A5-7561-DED3-3D8B-3CFCE12F3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2" name="Rectangle 1038">
            <a:extLst>
              <a:ext uri="{FF2B5EF4-FFF2-40B4-BE49-F238E27FC236}">
                <a16:creationId xmlns:a16="http://schemas.microsoft.com/office/drawing/2014/main" id="{109F6364-074A-A2E9-AE5A-6753E5CE8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n Instrument of Your Peace ...">
            <a:extLst>
              <a:ext uri="{FF2B5EF4-FFF2-40B4-BE49-F238E27FC236}">
                <a16:creationId xmlns:a16="http://schemas.microsoft.com/office/drawing/2014/main" id="{60A70E21-20FD-8B90-5E02-94389E52310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509" y="2089314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AFDC3A-B747-76DD-4035-755EF1B83E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12232" y="354959"/>
            <a:ext cx="5463235" cy="5915212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Begin with Self</a:t>
            </a:r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22070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07784B-D384-7311-45CD-DD3ACE5E9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8" name="Rectangle 1030">
            <a:extLst>
              <a:ext uri="{FF2B5EF4-FFF2-40B4-BE49-F238E27FC236}">
                <a16:creationId xmlns:a16="http://schemas.microsoft.com/office/drawing/2014/main" id="{84843A7E-2684-64CC-A1CE-7A6CE0CD00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8BF8E0-5F89-A8AE-5A08-6E50368FA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dirty="0"/>
              <a:t>Practical Steps</a:t>
            </a:r>
            <a:endParaRPr lang="en-US" sz="3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79" name="Rectangle 1032">
            <a:extLst>
              <a:ext uri="{FF2B5EF4-FFF2-40B4-BE49-F238E27FC236}">
                <a16:creationId xmlns:a16="http://schemas.microsoft.com/office/drawing/2014/main" id="{C44A8C96-7C40-5F61-2584-C6A6E68A6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0" name="Rectangle 1034">
            <a:extLst>
              <a:ext uri="{FF2B5EF4-FFF2-40B4-BE49-F238E27FC236}">
                <a16:creationId xmlns:a16="http://schemas.microsoft.com/office/drawing/2014/main" id="{24269765-EF34-EBE7-DC67-D1379689CC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1" name="Rectangle 1036">
            <a:extLst>
              <a:ext uri="{FF2B5EF4-FFF2-40B4-BE49-F238E27FC236}">
                <a16:creationId xmlns:a16="http://schemas.microsoft.com/office/drawing/2014/main" id="{9476BCA6-5DA2-FBB0-437D-E1A33AD756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2" name="Rectangle 1038">
            <a:extLst>
              <a:ext uri="{FF2B5EF4-FFF2-40B4-BE49-F238E27FC236}">
                <a16:creationId xmlns:a16="http://schemas.microsoft.com/office/drawing/2014/main" id="{BDEDF6ED-DBBE-90DC-B33E-2602D48DA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n Instrument of Your Peace ...">
            <a:extLst>
              <a:ext uri="{FF2B5EF4-FFF2-40B4-BE49-F238E27FC236}">
                <a16:creationId xmlns:a16="http://schemas.microsoft.com/office/drawing/2014/main" id="{D1C5631D-07D0-F764-0B9B-D2A38F946B1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509" y="2089314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AFA9516-D4BC-F6F9-1A9F-68EB0BC8D6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12232" y="354959"/>
            <a:ext cx="5463235" cy="5915212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Begin with Self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Watch your Words</a:t>
            </a:r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46677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61F4B9-060A-9632-8880-D1BF5AFFF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8" name="Rectangle 1030">
            <a:extLst>
              <a:ext uri="{FF2B5EF4-FFF2-40B4-BE49-F238E27FC236}">
                <a16:creationId xmlns:a16="http://schemas.microsoft.com/office/drawing/2014/main" id="{40A40CA6-F401-9F4E-DB3C-9C1A28BF8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9D726A8-E063-DA23-97C1-2B096DFFC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dirty="0"/>
              <a:t>Practical Steps</a:t>
            </a:r>
            <a:endParaRPr lang="en-US" sz="3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79" name="Rectangle 1032">
            <a:extLst>
              <a:ext uri="{FF2B5EF4-FFF2-40B4-BE49-F238E27FC236}">
                <a16:creationId xmlns:a16="http://schemas.microsoft.com/office/drawing/2014/main" id="{F10B67AC-3590-17F3-6209-3692CC172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0" name="Rectangle 1034">
            <a:extLst>
              <a:ext uri="{FF2B5EF4-FFF2-40B4-BE49-F238E27FC236}">
                <a16:creationId xmlns:a16="http://schemas.microsoft.com/office/drawing/2014/main" id="{D548F210-2C4C-E81E-07BC-D21A2166C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1" name="Rectangle 1036">
            <a:extLst>
              <a:ext uri="{FF2B5EF4-FFF2-40B4-BE49-F238E27FC236}">
                <a16:creationId xmlns:a16="http://schemas.microsoft.com/office/drawing/2014/main" id="{5543F084-5E5F-04F8-31E2-4213EB7B7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2" name="Rectangle 1038">
            <a:extLst>
              <a:ext uri="{FF2B5EF4-FFF2-40B4-BE49-F238E27FC236}">
                <a16:creationId xmlns:a16="http://schemas.microsoft.com/office/drawing/2014/main" id="{B4110B1A-8D40-4DFC-D2F7-4AF5532F9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n Instrument of Your Peace ...">
            <a:extLst>
              <a:ext uri="{FF2B5EF4-FFF2-40B4-BE49-F238E27FC236}">
                <a16:creationId xmlns:a16="http://schemas.microsoft.com/office/drawing/2014/main" id="{0D7FA667-BB6F-A15E-5E16-A2CBA14DD74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509" y="2089314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D3663AD-ADB3-7C76-4918-04A695C302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12232" y="354959"/>
            <a:ext cx="5463235" cy="5915212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Begin with Self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Watch your Words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Daily Devotions and Prayer</a:t>
            </a:r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48797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8658BD-C7DC-D89E-CB88-E3E4915EF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8" name="Rectangle 1030">
            <a:extLst>
              <a:ext uri="{FF2B5EF4-FFF2-40B4-BE49-F238E27FC236}">
                <a16:creationId xmlns:a16="http://schemas.microsoft.com/office/drawing/2014/main" id="{44924CB5-824C-211D-4CED-46A54285F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903FB90-FE2B-473E-B8FD-C6D6FD789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dirty="0"/>
              <a:t>Practical Steps</a:t>
            </a:r>
            <a:endParaRPr lang="en-US" sz="3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79" name="Rectangle 1032">
            <a:extLst>
              <a:ext uri="{FF2B5EF4-FFF2-40B4-BE49-F238E27FC236}">
                <a16:creationId xmlns:a16="http://schemas.microsoft.com/office/drawing/2014/main" id="{87432C8D-DF82-D3C5-B7FE-D0C8E0E74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0" name="Rectangle 1034">
            <a:extLst>
              <a:ext uri="{FF2B5EF4-FFF2-40B4-BE49-F238E27FC236}">
                <a16:creationId xmlns:a16="http://schemas.microsoft.com/office/drawing/2014/main" id="{B22C5B01-91FC-C196-6F96-4026759FC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1" name="Rectangle 1036">
            <a:extLst>
              <a:ext uri="{FF2B5EF4-FFF2-40B4-BE49-F238E27FC236}">
                <a16:creationId xmlns:a16="http://schemas.microsoft.com/office/drawing/2014/main" id="{874B6E8A-BE3C-57CC-AAEC-86262A184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2" name="Rectangle 1038">
            <a:extLst>
              <a:ext uri="{FF2B5EF4-FFF2-40B4-BE49-F238E27FC236}">
                <a16:creationId xmlns:a16="http://schemas.microsoft.com/office/drawing/2014/main" id="{EAC8973A-DD53-AD73-965A-682CF32DF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n Instrument of Your Peace ...">
            <a:extLst>
              <a:ext uri="{FF2B5EF4-FFF2-40B4-BE49-F238E27FC236}">
                <a16:creationId xmlns:a16="http://schemas.microsoft.com/office/drawing/2014/main" id="{B612A607-94AE-BE89-1FF9-347DBDC6782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509" y="2089314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EB9E2C-469D-165A-9A30-16B9761B60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12232" y="354959"/>
            <a:ext cx="5463235" cy="5915212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Begin with Self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Watch your Words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Daily Devotions and Prayer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err="1"/>
              <a:t>Practise</a:t>
            </a:r>
            <a:r>
              <a:rPr lang="en-US" sz="3200" dirty="0"/>
              <a:t> Gratitude</a:t>
            </a:r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192691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DFB648-1D58-BDB7-EC2D-C616D67EC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8" name="Rectangle 1030">
            <a:extLst>
              <a:ext uri="{FF2B5EF4-FFF2-40B4-BE49-F238E27FC236}">
                <a16:creationId xmlns:a16="http://schemas.microsoft.com/office/drawing/2014/main" id="{E8E2980F-D502-DB00-5E88-D2FD29573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CC7CE3D-0A18-0A9F-ABFE-F24E44BFA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dirty="0"/>
              <a:t>Practical Steps</a:t>
            </a:r>
            <a:endParaRPr lang="en-US" sz="3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79" name="Rectangle 1032">
            <a:extLst>
              <a:ext uri="{FF2B5EF4-FFF2-40B4-BE49-F238E27FC236}">
                <a16:creationId xmlns:a16="http://schemas.microsoft.com/office/drawing/2014/main" id="{5656AE40-13FF-2374-B7B2-78A3C2564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0" name="Rectangle 1034">
            <a:extLst>
              <a:ext uri="{FF2B5EF4-FFF2-40B4-BE49-F238E27FC236}">
                <a16:creationId xmlns:a16="http://schemas.microsoft.com/office/drawing/2014/main" id="{0E7D6309-96F5-0C57-EAB9-0DF164B8F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1" name="Rectangle 1036">
            <a:extLst>
              <a:ext uri="{FF2B5EF4-FFF2-40B4-BE49-F238E27FC236}">
                <a16:creationId xmlns:a16="http://schemas.microsoft.com/office/drawing/2014/main" id="{DB0A0923-8184-0903-7CAF-167433FC9B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2" name="Rectangle 1038">
            <a:extLst>
              <a:ext uri="{FF2B5EF4-FFF2-40B4-BE49-F238E27FC236}">
                <a16:creationId xmlns:a16="http://schemas.microsoft.com/office/drawing/2014/main" id="{13870524-0B7B-61DE-8E93-2091D543A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n Instrument of Your Peace ...">
            <a:extLst>
              <a:ext uri="{FF2B5EF4-FFF2-40B4-BE49-F238E27FC236}">
                <a16:creationId xmlns:a16="http://schemas.microsoft.com/office/drawing/2014/main" id="{7422D8DD-BE90-ADCB-0C6E-6698642151B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509" y="2089314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EEA779-3E94-AB69-32E0-AE0CAB7950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12232" y="354959"/>
            <a:ext cx="5463235" cy="5915212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Begin with Self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Watch your Words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Daily Devotions and Prayer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err="1"/>
              <a:t>Practise</a:t>
            </a:r>
            <a:r>
              <a:rPr lang="en-US" sz="3200" dirty="0"/>
              <a:t> Gratitude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Serve one another</a:t>
            </a:r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460092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04B703-74D5-CD8A-AEEE-378381440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8" name="Rectangle 1030">
            <a:extLst>
              <a:ext uri="{FF2B5EF4-FFF2-40B4-BE49-F238E27FC236}">
                <a16:creationId xmlns:a16="http://schemas.microsoft.com/office/drawing/2014/main" id="{C78072D5-D232-C9DF-A9FB-D3D7E62B22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FAB1B8E-49A3-7F40-E032-D1B7033F3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dirty="0"/>
              <a:t>Practical Steps</a:t>
            </a:r>
            <a:endParaRPr lang="en-US" sz="3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79" name="Rectangle 1032">
            <a:extLst>
              <a:ext uri="{FF2B5EF4-FFF2-40B4-BE49-F238E27FC236}">
                <a16:creationId xmlns:a16="http://schemas.microsoft.com/office/drawing/2014/main" id="{568E2A08-9CDD-5D12-C8E9-8526B6EE7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0" name="Rectangle 1034">
            <a:extLst>
              <a:ext uri="{FF2B5EF4-FFF2-40B4-BE49-F238E27FC236}">
                <a16:creationId xmlns:a16="http://schemas.microsoft.com/office/drawing/2014/main" id="{0757AF55-CB23-E334-9D5B-5E171F8022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1" name="Rectangle 1036">
            <a:extLst>
              <a:ext uri="{FF2B5EF4-FFF2-40B4-BE49-F238E27FC236}">
                <a16:creationId xmlns:a16="http://schemas.microsoft.com/office/drawing/2014/main" id="{075E1301-86E3-F9B5-B2A7-5428091CE8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2" name="Rectangle 1038">
            <a:extLst>
              <a:ext uri="{FF2B5EF4-FFF2-40B4-BE49-F238E27FC236}">
                <a16:creationId xmlns:a16="http://schemas.microsoft.com/office/drawing/2014/main" id="{1E8A24B8-1263-DBE7-25F6-1BBA66FB1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n Instrument of Your Peace ...">
            <a:extLst>
              <a:ext uri="{FF2B5EF4-FFF2-40B4-BE49-F238E27FC236}">
                <a16:creationId xmlns:a16="http://schemas.microsoft.com/office/drawing/2014/main" id="{31931796-6A9C-8E42-7C21-06B035AC503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509" y="2089314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D7C8BA-D492-5681-E8BA-A275F199EE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12232" y="354959"/>
            <a:ext cx="5463235" cy="5915212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Begin with Self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Watch your Words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Daily Devotions and Prayer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err="1"/>
              <a:t>Practise</a:t>
            </a:r>
            <a:r>
              <a:rPr lang="en-US" sz="3200" dirty="0"/>
              <a:t> Gratitude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Serve one another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Forgive</a:t>
            </a:r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435401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542F33-A0D3-0F76-63DF-8E0E67BEC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8" name="Rectangle 1030">
            <a:extLst>
              <a:ext uri="{FF2B5EF4-FFF2-40B4-BE49-F238E27FC236}">
                <a16:creationId xmlns:a16="http://schemas.microsoft.com/office/drawing/2014/main" id="{464DE2B8-05DD-1625-72EF-0686E2FB7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73A4600-B601-E2C8-83D8-BCC197CAA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dirty="0"/>
              <a:t>Practical Steps</a:t>
            </a:r>
            <a:endParaRPr lang="en-US" sz="3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79" name="Rectangle 1032">
            <a:extLst>
              <a:ext uri="{FF2B5EF4-FFF2-40B4-BE49-F238E27FC236}">
                <a16:creationId xmlns:a16="http://schemas.microsoft.com/office/drawing/2014/main" id="{0E326123-2545-7AFB-F5FD-A2DE2786BF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0" name="Rectangle 1034">
            <a:extLst>
              <a:ext uri="{FF2B5EF4-FFF2-40B4-BE49-F238E27FC236}">
                <a16:creationId xmlns:a16="http://schemas.microsoft.com/office/drawing/2014/main" id="{5D9F56A6-8AA0-E140-DA6D-26B9E8CF52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1" name="Rectangle 1036">
            <a:extLst>
              <a:ext uri="{FF2B5EF4-FFF2-40B4-BE49-F238E27FC236}">
                <a16:creationId xmlns:a16="http://schemas.microsoft.com/office/drawing/2014/main" id="{85695F66-B82D-EB7D-C90F-15FB2427A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2" name="Rectangle 1038">
            <a:extLst>
              <a:ext uri="{FF2B5EF4-FFF2-40B4-BE49-F238E27FC236}">
                <a16:creationId xmlns:a16="http://schemas.microsoft.com/office/drawing/2014/main" id="{D12B3099-4C61-B027-6C79-176BDCBD1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n Instrument of Your Peace ...">
            <a:extLst>
              <a:ext uri="{FF2B5EF4-FFF2-40B4-BE49-F238E27FC236}">
                <a16:creationId xmlns:a16="http://schemas.microsoft.com/office/drawing/2014/main" id="{A6A220FB-48C8-8A7C-A19A-6DEE125F69D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509" y="2089314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330E68-CCDE-F970-4216-70320E8B4C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12232" y="354959"/>
            <a:ext cx="5463235" cy="5915212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Begin with Self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Watch your Words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Daily Devotions and Prayer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err="1"/>
              <a:t>Practise</a:t>
            </a:r>
            <a:r>
              <a:rPr lang="en-US" sz="3200" dirty="0"/>
              <a:t> Gratitude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Serve one another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Forgive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Resolve conflict</a:t>
            </a:r>
          </a:p>
        </p:txBody>
      </p:sp>
    </p:spTree>
    <p:extLst>
      <p:ext uri="{BB962C8B-B14F-4D97-AF65-F5344CB8AC3E}">
        <p14:creationId xmlns:p14="http://schemas.microsoft.com/office/powerpoint/2010/main" val="14556230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2" descr="Holy Sex part 2 (Colossians 3) – Hirn Homeschoolers">
            <a:extLst>
              <a:ext uri="{FF2B5EF4-FFF2-40B4-BE49-F238E27FC236}">
                <a16:creationId xmlns:a16="http://schemas.microsoft.com/office/drawing/2014/main" id="{B4DF0E68-702E-060E-54D5-7138F80F593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0281" y="647368"/>
            <a:ext cx="5563263" cy="5563263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FC165-7D24-0688-4751-D978DC2180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45761" y="1197973"/>
            <a:ext cx="5563263" cy="446205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SG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May your home be guarded by the peace of God.</a:t>
            </a:r>
            <a:br>
              <a:rPr lang="en-SG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SG" sz="32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SG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May Christ’s peace rule in every heart, every conversation, every disagreement, every decision.</a:t>
            </a:r>
          </a:p>
          <a:p>
            <a:pPr marL="0" indent="0">
              <a:buNone/>
            </a:pPr>
            <a:endParaRPr lang="en-SG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86236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739</TotalTime>
  <Words>668</Words>
  <Application>Microsoft Office PowerPoint</Application>
  <PresentationFormat>Widescreen</PresentationFormat>
  <Paragraphs>110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  Difference between World Peace &amp; Biblical Peace  </vt:lpstr>
      <vt:lpstr>  Difference between World Peace &amp; Biblical Peace  </vt:lpstr>
      <vt:lpstr>  Difference between World Peace &amp; Biblical Peace  </vt:lpstr>
      <vt:lpstr>God’s Peace</vt:lpstr>
      <vt:lpstr>What robs us of our peace?</vt:lpstr>
      <vt:lpstr>Pride </vt:lpstr>
      <vt:lpstr>Unforgiveness</vt:lpstr>
      <vt:lpstr>Anxiety &amp; Fears</vt:lpstr>
      <vt:lpstr>How to appropriate the peace of God?</vt:lpstr>
      <vt:lpstr>1. Refuse to nurture anxiety</vt:lpstr>
      <vt:lpstr>2. Pray specifically</vt:lpstr>
      <vt:lpstr>3. Add Thanksgiving</vt:lpstr>
      <vt:lpstr>4. Guard your mind</vt:lpstr>
      <vt:lpstr>Becoming God’s instrument of peace</vt:lpstr>
      <vt:lpstr>Practical Steps</vt:lpstr>
      <vt:lpstr>Practical Steps</vt:lpstr>
      <vt:lpstr>Practical Steps</vt:lpstr>
      <vt:lpstr>Practical Steps</vt:lpstr>
      <vt:lpstr>Practical Steps</vt:lpstr>
      <vt:lpstr>Practical Steps</vt:lpstr>
      <vt:lpstr>Practical Steps</vt:lpstr>
      <vt:lpstr>Practical Steps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God’s Peace in the Family</dc:title>
  <dc:creator>Cheng Lay Tin</dc:creator>
  <cp:lastModifiedBy>Elaine Tan</cp:lastModifiedBy>
  <cp:revision>5</cp:revision>
  <dcterms:created xsi:type="dcterms:W3CDTF">2026-04-09T10:06:18Z</dcterms:created>
  <dcterms:modified xsi:type="dcterms:W3CDTF">2026-04-30T02:32:37Z</dcterms:modified>
</cp:coreProperties>
</file>