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ink/ink4.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9" r:id="rId4"/>
    <p:sldId id="258" r:id="rId5"/>
    <p:sldId id="260" r:id="rId6"/>
    <p:sldId id="261" r:id="rId7"/>
    <p:sldId id="262" r:id="rId8"/>
    <p:sldId id="263" r:id="rId9"/>
    <p:sldId id="264" r:id="rId10"/>
    <p:sldId id="265" r:id="rId11"/>
    <p:sldId id="268" r:id="rId12"/>
    <p:sldId id="267" r:id="rId13"/>
    <p:sldId id="269" r:id="rId14"/>
    <p:sldId id="266" r:id="rId15"/>
    <p:sldId id="271" r:id="rId16"/>
    <p:sldId id="272" r:id="rId17"/>
    <p:sldId id="270" r:id="rId18"/>
    <p:sldId id="273" r:id="rId19"/>
    <p:sldId id="275" r:id="rId20"/>
    <p:sldId id="274" r:id="rId21"/>
    <p:sldId id="277" r:id="rId22"/>
    <p:sldId id="276" r:id="rId23"/>
    <p:sldId id="278" r:id="rId24"/>
    <p:sldId id="279" r:id="rId25"/>
    <p:sldId id="280" r:id="rId26"/>
    <p:sldId id="281" r:id="rId27"/>
    <p:sldId id="282" r:id="rId28"/>
    <p:sldId id="283" r:id="rId29"/>
    <p:sldId id="284" r:id="rId30"/>
    <p:sldId id="286" r:id="rId31"/>
    <p:sldId id="287" r:id="rId32"/>
    <p:sldId id="288" r:id="rId33"/>
    <p:sldId id="285" r:id="rId34"/>
    <p:sldId id="289" r:id="rId35"/>
    <p:sldId id="290" r:id="rId36"/>
    <p:sldId id="291" r:id="rId37"/>
    <p:sldId id="292" r:id="rId38"/>
    <p:sldId id="293" r:id="rId39"/>
    <p:sldId id="294" r:id="rId4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0" d="100"/>
          <a:sy n="70" d="100"/>
        </p:scale>
        <p:origin x="536"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2-14T23:12:18.283"/>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54 739,'22'0,"6"0,-1 0,1 2,-1 1,33 7,49 17,1-5,0-4,206 5,253-25,-539 3,44 8,3 1,504-2,-340-10,-128 0,130 4,-47 23,-137-14,1-4,63 1,365-9,-488 1,0 0,0 0,0 0,0 0,0 0,0 0,0 0,0 0,0 0,0-1,0 1,0 0,0 0,0 0,0 0,0 0,0 0,0 0,0 0,0 0,0 0,0 0,0 0,0 0,0 0,0 0,0 0,0 0,0 0,0 0,-11-3,-18-3,-100-6,-144 7,197 5,-431 13,95 0,-208-11,505-3,61-2,1-3,-100-25,24 4,-761-91,596 97,330 19,0-2,-1-1,40-12,-5 2,714-127,-403 106,0 25,-209 8,631-35,-23-16,-777 54,143-14,-127 8,-31 2,-30 1,-337 3,151 1,-387 12,55-1,459-11,-1 3,-143 26,179-20,-1-4,1-2,-73-6,44 1,-267-14,-94-46,727 108,417 18,-520-53,989 99,-1034-92,207 63,-245-55,-28-7,0-3,71 11,-97-25,31 6,-57-8,-1 0,1 1,-1-1,1 1,-1 0,0 0,0 0,0 1,0 0,5 4,-8-6,0-1,0 1,0 0,-1 0,1 0,0 0,0 0,0 0,-1 0,1 0,-1 1,1-1,-1 0,1 0,-1 0,0 1,0-1,1 0,-1 0,0 1,0-1,0 0,0 0,-1 3,0-2,0-1,0 1,0 0,0 0,0-1,-1 1,1-1,-1 1,1-1,-1 0,1 0,-1 1,0-1,-1 1,-9 4,-1-1,0 0,-21 5,30-9,-46 10,-1-2,-69 4,-106-6,179-7,-585-10,-502-73,782 54,298 25,6-1,1 2,-53 4,106-1,1 0,-1 1,0 0,10 3,17 2,305 11,-75-7,719 38,-3-28,-720-11,259 43,-482-44,58 18,-21-5,-59-16,-19-2,-28-1,31-2,-21 0,-212 7,174-2,-113 25,-6 9,-276 24,-147-33,2-27,490-3,83 0,37 0,60 0,68 0,74 0,-9 0,546-3,-5-26,-710 27,17-1,92-17,-140 20,1-1,-1 1,0-1,0 0,0 1,1-1,-1 0,0 0,0-1,2-1,-4 3,0 0,0 0,1-1,-1 1,0 0,0 0,0-1,0 1,0 0,0-1,0 1,0 0,0 0,0-1,0 1,0 0,0-1,0 1,0 0,0 0,0-1,0 1,0 0,-1-1,1 1,0 0,0 0,0 0,0-1,-1 1,1 0,0 0,0-1,0 1,-1 0,1 0,0 0,0 0,-1 0,1-1,0 1,-1 0,-4-2,0-1,-1 1,0 0,1 1,-1 0,-6-1,-92-8,-151 6,174 5,-919 53,437-12,203-18,-423 12,705-37,1 4,-84 14,95-5,-1-3,-118 2,210-10,0-1,-1-2,1 0,-1-1,1-2,-1 0,28-11,-41 12,1-1,-1 0,-1-1,1 0,-1-1,0 0,0 0,-1-1,0-1,0 1,-1-1,0-1,-1 1,0-2,-1 1,0 0,7-16,-8 11,0 0,-1 1,-1-2,0 1,-1 0,0 0,-2-1,0 1,0-1,-1 1,-1-1,-1 1,0 0,-1 0,-1 0,0 1,-1-1,0 1,-1 1,-1-1,-14-19,20 32,1-1,0 1,0 0,0-1,0 1,0-1,0 1,0-1,0 0,1 1,-1-1,1 0,-1 1,1-1,0 0,-1-2,2 3,0 0,0-1,0 1,0 0,0 0,0 0,0 0,0 0,0 0,1 0,-1 0,0 1,1-1,-1 0,0 1,1-1,-1 1,1-1,-1 1,1 0,-1 0,3-1,46-7,75-5,-13 3,277-47,74-9,335 38,-701 29,-22-1,121 15,-143-9,0-3,56-2,30 0,-107 4,1 0,-1 3,-1 1,0 1,39 18,-3-2,39 9,60 24,-151-48,-15-11,1 0,-1 0,0 1,0-1,0 0,0 0,0 1,1-1,-1 0,0 0,0 1,0-1,0 0,0 1,0-1,0 0,0 0,0 1,0-1,0 0,0 1,0-1,-1 0,1 0,0 1,0-1,0 0,0 0,0 1,-1-1,1 0,-3 3,0-1,0 0,0 0,0-1,-1 1,-5 2,-10 4,-149 83,-49 26,171-96,-1-2,-91 25,99-36,0-2,-65 1,-79-9,100-1,-75 2,-85-3,11-27,152 17,-400-105,239 52,202 58,-1 2,-76-4,92 8,1-1,-1-1,1-1,-29-11,-1 0,-108-23,-1 6,-170-12,313 43,36 2,-4 0,68-7,-1-5,133-37,-121 26,155-22,481 0,-683 44,568-8,-587 11,-1 1,0 1,1 2,-2 0,1 2,24 10,139 69,-46-18,33-2,-171-65,0 1,0 0,0 0,0 0,0 0,0 1,-1-1,5 5,-8-7,0 0,0 0,1 1,-1-1,0 0,0 0,0 0,0 0,0 1,0-1,0 0,1 0,-1 0,0 1,0-1,0 0,0 0,0 1,0-1,0 0,0 0,0 0,0 1,0-1,0 0,0 0,0 0,0 1,-1-1,1 0,0 0,0 0,0 1,0-1,0 0,0 0,-1 0,1 0,0 1,0-1,0 0,0 0,-1 0,1 0,0 0,0 0,0 1,-1-1,1 0,0 0,-6 1,-1 0,1 0,0-1,-1 1,1-2,0 1,-1-1,-11-2,0 0,-284-54,28 4,-86 22,302 25,0-3,1-2,-81-27,132 36,4 2,-1-1,0 0,1 0,-1 0,1 0,-1 0,1-1,-1 1,1-1,-5-3,7 5,0 0,0-1,0 1,0-1,-1 1,1 0,0-1,0 1,0-1,0 1,0-1,0 1,0 0,0-1,0 1,0-1,0 1,0 0,0-1,0 1,0-1,1 1,-1 0,0-1,0 1,0-1,1 1,-1 0,1-1,0-1,1 0,1 0,-1 0,0 1,0-1,1 1,4-3,35-14,1 1,84-20,-77 24,586-124,7 42,-218 39,-54 12,-86 13,13 2,-269 28,-21 4,-10-1,-1 0,1 0,0 0,-1-1,1 1,-1-1,-5 3,-10 6,-161 96,46-27,-172 78,-161 3,-10-44,337-88,0-6,-1-5,-271-6,400-11,0-1,1 0,-1-1,1-1,-1 1,1-1,-18-9,15 5,-1-1,2-1,-1 0,1 0,-12-14,-72-66,-141-101,182 151,-2 3,-2 3,-1 2,-96-35,125 57,0 2,-62-6,13 2,-69-12,-1 6,-213 3,322 16,13-1,-50-3,78 2,0 0,-1 0,1 0,0 0,0 0,-1 0,1 0,0 0,0 0,-1 0,1 0,0 0,-1 0,1 0,0 0,0 0,0 0,-1-1,1 1,0 0,0 0,-1 0,1 0,0 0,0-1,0 1,-1 0,1 0,0 0,0-1,0 1,0 0,0 0,-1-1,10-4,25-6,-31 11,103-25,0 5,151-9,223 19,8 40,0 26,-386-43,287 53,-382-64,1-1,-1 1,0 1,0-1,0 1,0 0,0 1,0 0,-1 0,0 0,0 1,0 0,0 0,-1 0,0 1,0 0,0 0,-1 0,0 0,0 1,-1 0,4 8,12 32,-2 0,12 55,13 105,-10-44,-25-135,-3-10,1-1,-2 1,2 24,-5-38,0 0,0-1,0 1,0 0,-1-1,0 1,1 0,-1-1,0 1,-1-1,1 1,-1-1,1 0,-1 0,0 1,0-1,-1 0,1-1,-1 1,1 0,-1-1,-3 3,-3 0,-1-1,0 0,1 0,-1-1,0-1,-1 1,1-2,0 1,-13-1,-435 6,306-10,-1366-3,1503 7,0-1,0-1,0-1,0 0,-17-5,28 6,0-1,-1 0,1 0,0 0,0 0,0-1,1 0,-1 1,0-1,1-1,0 1,0 0,0-1,0 0,0 1,1-1,0 0,-1 0,2-1,-4-6,4 5,-1 1,1 0,0 0,1 0,-1-1,1 1,0 0,0-1,1 1,0 0,-1 0,2-1,2-7,-1 4,1 1,1 0,-1-1,1 1,1 1,0-1,7-7,8-5,1 1,0 1,1 1,31-17,28-11,2 3,2 4,1 3,2 4,162-33,-193 55,100-3,57 15,-117-1,424-12,-214 0,-276 9,-19 0,0 0,0 1,0 0,0 1,1 0,-1 2,0-1,-1 1,21 8,-6 5,-2 1,1 1,-2 1,24 23,-15-12,10 7,-1 1,-3 3,52 66,-85-97,0 0,-1 0,0 0,0 1,-2-1,1 1,-1 0,-1 0,0 0,1 18,-2-8,-2 0,0 0,-1 0,-8 34,7-45,0 0,-1 0,0-1,0 1,-1-1,0 0,-8 10,-50 54,33-40,-2 3,-3-1,0-2,-2-2,-2-1,-58 35,69-49,1-2,-2-1,0-2,0-1,-1-1,-1-1,1-2,-1 0,-56 0,23-6,0-4,1-2,0-3,0-3,-64-20,-533-206,230 77,330 128,35 12,-107-49,164 65,0 0,0 0,0-1,1 0,0 0,0-1,1 0,-1 0,2 0,-8-12,-1-6,-23-55,14 26,19 47,1 1,0-1,0 0,1 0,-3-11,5 16,-1 0,1 0,0 0,0 0,0 0,0 0,0 0,1 0,-1 0,1 0,-1 0,1 0,0 0,0 0,0 0,0 0,0 0,0 1,0-1,1 0,1-2,7-4,-1 1,1 0,1 0,-1 1,1 1,15-7,76-21,-86 29,461-102,-373 89,1 5,0 4,1 6,0 3,-1 5,0 5,0 5,183 51,-279-64,24 7,41 18,-67-25,1 1,-1 0,1 1,-1-1,0 1,-1 1,1-1,-1 1,0 0,8 12,-11-14,-1 0,-1 0,1 0,0 0,-1 1,0-1,0 0,0 1,-1-1,1 1,-1-1,0 1,0-1,-1 1,1-1,-1 0,0 1,0-1,0 0,-1 1,-2 4,-5 8,-1 0,0 0,-21 24,14-17,-42 55,-3-3,-84 80,105-118,-2-1,-1-2,-2-3,-1-1,-67 32,-131 40,205-90,-1-2,-1-2,1-1,-58 2,16-6,0-4,0-4,-129-21,-36-32,87 19,128 31,-111-31,127 33,0-2,0 0,1-1,0 0,1-1,-18-15,27 20,1-2,0 1,1 0,-1-1,1 0,0 0,0 0,1-1,0 1,0-1,1 0,-1 0,-1-14,0-4,2 0,0-42,3 51,0 0,2-1,0 1,0 0,2 1,0-1,0 1,15-28,7-4,45-58,-34 50,23-30,75-80,-130 159,0-1,1 1,0 1,0-1,1 1,0 0,-1 1,1 0,1 0,16-4,-1 2,1 1,38-2,-9 1,53-4,0 5,165 13,-80 10,289 65,-432-71,0 3,0 2,-2 3,70 37,161 122,-276-179,9 8,1 0,-1 1,15 15,-23-20,0 0,-1 0,1 0,0 0,-1 0,0 1,0-1,-1 0,1 1,-1 0,0-1,0 1,0 9,0-4,-2 0,1 0,-2 0,1 0,-1 0,-1 0,1-1,-2 1,1-1,-1 0,-1 0,0 0,0 0,-1-1,-8 10,6-9,0 0,-1-1,0 0,0 0,-1-1,0 0,0-1,-1 0,1-1,-2 0,1-1,-15 5,-5-3,-1 0,-57 1,-66-9,84 0,38-1,0 0,0-3,0 0,1-2,0-2,0-1,1-1,1-1,0-2,1-1,1-1,0-2,-47-41,17 15,36 29,-40-38,56 48,1 0,-1-1,1 0,1 0,-1 0,1 0,0-1,1 0,0 1,-4-16,7 19,-1-1,1 1,0-1,0 1,0-1,1 0,0 1,0-1,0 1,0 0,1-1,-1 1,1 0,0 0,1 0,-1 0,1 0,5-6,4-3,0-1,2 2,21-17,2 3,0 2,1 1,47-19,129-45,-201 83,190-68,238-52,-285 92,1 6,198-6,-334 31,10-1,-1 2,41 4,-63-3,1 1,-1 0,1 0,-1 1,0 0,0 0,0 1,0 0,-1 0,0 1,1 0,9 9,9 15,-2 1,-1 1,21 37,-40-62,3 5,-1-1,0 1,-1 0,0 0,5 18,-9-24,0 1,0-1,-1 1,0-1,0 1,0-1,-1 1,1-1,-1 0,-1 1,1-1,-1 0,0 0,-4 8,-3 4,-1-2,0 1,-1-2,-1 1,-24 22,-75 56,110-92,-411 281,105-122,248-131,-98 40,-2-6,-260 65,318-106,-2-4,0-5,0-4,-178-9,256 0,-76-8,92 7,1 0,0-1,-1-1,1 1,0-1,0 0,1-1,-1 0,-7-5,13 7,0 0,0 0,0 0,0 0,1 0,-1-1,1 1,0 0,-1-1,1 1,0-1,0 1,1-1,-1 0,0 1,1-1,0 0,0 1,-1-1,2 0,-1-2,1-7,1-1,1 1,5-16,-7 22,9-22,1 0,1 1,1 0,1 1,1 1,2 0,0 1,2 1,1 0,28-24,24-15,147-97,-180 133,18-14,-23 15,48-26,-68 45,-1-1,1 2,0 0,0 0,0 2,1 0,20-2,52-4,-38 4,0 1,1 2,54 6,-90-2,-1 1,1 1,-1 0,0 1,0 0,0 1,-1 0,0 1,0 0,18 16,-12-8,-1 1,0 1,-2 0,0 2,19 29,-27-35,0 1,0 0,-1 0,-1 1,-1 0,0-1,-1 2,2 19,-1 14,-5 61,1-97,-1 25,-3 0,0 0,-12 39,12-59,-1-1,-1 0,-1 0,0-1,-1 0,-1 0,0 0,-20 22,25-33,-1 0,0 0,0-1,0 1,0-1,-1-1,0 1,0-1,0 0,0 0,0-1,-1 1,1-2,-13 3,7-3,-1 0,1-1,0-1,-1 0,1-1,0 0,-15-5,-57-20,2-3,-153-79,215 98,-1-1,2-1,-23-18,37 27,1 0,0 0,0 0,0 0,0-1,0 1,1-1,0 0,0 0,1 0,-1 0,1-1,0 1,0-1,1 1,0-1,0 0,-1-10,3 14,-1-1,1 0,0 1,0-1,0 1,0-1,0 1,1-1,-1 1,1 0,-1 0,1 0,0 0,0 0,0 0,0 0,0 1,0-1,5-2,6-3,-1 1,22-8,-24 11,12-6</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2-14T23:12:30.018"/>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8 383,'938'0,"-804"4,0 6,218 44,340 108,-641-148,52 23,-79-26,0 1,-1 1,42 31,-25-17,50 29,-58-39,-1 2,-1 1,51 45,26 30,-66-63,-3 3,63 71,-95-99,-1 1,0 0,-1 0,0 0,0 0,-1 1,0 0,0-1,-1 1,0 0,0 0,-1 1,-1-1,0 0,0 0,0 0,-1 0,-2 10,-1-3,-1 0,0 0,-1 0,-1-1,0 0,-1 0,-1-1,0 0,-13 14,6-9,-1-1,-1-1,0-1,-1-1,-1 0,0-1,-1-2,-1 0,0-1,0-1,-1-1,0-1,-47 9,-5-4,-120 5,-75-16,161-3,94 0,-1 1,0-2,1 0,0-1,-1-1,1 0,1-1,-1 0,1-2,-1 1,-12-10,-173-89,-27-17,206 107,1-2,1 0,1 0,0-2,-24-34,-19-19,-195-177,61 64,154 144,13 15,0-2,2-1,2-1,-25-38,47 65,0 1,1-2,-1 1,1 0,0 0,0 0,0-1,0 1,0 0,1-1,-1 1,1-1,0 1,0-1,2-5,-1 6,0-1,1 0,-1 1,1-1,0 1,1-1,-1 1,0 0,1 0,0 0,-1 0,1 1,4-4,7-3,0-1,0 2,1 0,0 1,1 0,20-6,102-21,-128 32,538-85,-499 81,1 2,0 2,56 5,-90-1,1 1,-1 1,-1 0,22 9,60 32,-34-16,-17-9,-28-14,0 1,-1 1,0 1,0 0,29 23,-12 0,56 70,22 48,-81-106,-12-19,95 138,-86-119,39 83,-63-118,0 0,-1 1,0-1,-1 1,0-1,0 1,-1 0,1 13,-3-17,1-1,-1 0,0 1,-1-1,1 0,-1 0,0 0,0 0,0 0,-1-1,0 1,0-1,0 1,0-1,-1 0,-7 7,-5 2,0-1,-2 0,1-1,-32 14,-80 27,78-36,-1-1,-1-3,-68 7,-160 0,-673-18,952-1,-254-15,224 10,0-1,0-1,1-1,0-2,-55-26,63 24,1 0,0-2,0 0,-31-29,46 36,0-1,0 1,1-1,0-1,0 1,1-1,0 0,0 0,1-1,0 1,1-1,0 0,1 0,-2-15,2 9,1 1,1-1,0 0,2 1,-1-1,2 1,0 0,1 0,0 0,14-28,-2 6,3 1,1 1,1 1,2 1,1 1,49-50,-13 28,2 4,105-67,154-58,-256 145,1 2,2 3,0 4,2 2,0 4,125-12,-148 24,0 2,1 2,-1 2,0 2,0 2,-1 3,0 1,-1 2,0 2,-1 2,52 29,-87-40,0 0,0 1,-1 0,0 0,-1 1,0 0,0 1,0-1,-1 1,5 11,7 14,19 50,-15-23,-2 1,-3 1,-2 0,7 81,-20-127,0-2,-1 0,0 1,-2 19,0-31,1 0,-1 0,0-1,0 1,0 0,0 0,-1-1,1 1,-1-1,0 1,0-1,-1 0,1 1,0-1,-1 0,0-1,-6 6,-17 9,-1-1,-1-1,-44 17,-89 20,139-45,-42 11,-1-4,-93 10,-136-13,-172-17,458 6,-1 0,1-1,-1 1,1-2,0 1,0-1,0-1,0 1,0-1,0-1,0 1,1-1,-8-6,-94-67,-182-167,267 222,2 0,0-2,2 0,-22-35,34 46,0-1,1 0,1-1,0 0,1 0,1 0,0 0,1-1,1 0,-1-22,3 5,0 1,8-45,-6 67,-1 1,1 0,1 0,0 0,0 0,1 1,0-1,0 1,1 0,0 0,1 1,-1-1,8-6,-8 10,0 1,0-1,0 1,1 0,-1 0,1 1,-1 0,1 0,11-2,5 0,31-2,-2 1,29-6,0 4,0 3,113 9,-72 6,-1 6,-1 4,208 68,-291-77,-1 2,0 2,58 36,-83-46,-1 0,-1 1,1 0,-1 0,-1 1,1 0,-1 0,-1 1,1 0,-1 0,-1 1,0-1,0 1,-1 0,0 1,-1-1,3 18,-4-10,-2-1,0 0,-1 0,-1 0,-1 0,0 0,-1 0,-1 0,0-1,-1 0,-14 24,1-5,-1-1,-2-1,-2-1,-27 28,18-26,-1-1,-65 47,-87 45,91-63,86-56,-39 26,-73 37,104-61,1-1,-1-1,-1 0,1-2,-1 0,0 0,0-2,-32 1,-259-36,241 23,20 1,0-3,1-1,0-3,1-2,-46-25,74 34,1-1,1-1,-1 0,2-1,0-1,0-1,1 0,1 0,0-2,2 1,-1-2,2 1,0-2,1 1,-13-36,21 50,-4-12,0 0,0 0,1 0,-1-19,4 29,1-1,0 0,1 1,-1-1,1 1,1-1,-1 1,1-1,-1 1,2 0,-1 0,0 0,1 0,0 0,5-6,6-7,1 2,1 0,32-26,59-31,-77 53,680-377,-268 190,-436 204,3-1,1 0,-1 1,17-4,-24 7,-1-1,1 1,0 0,-1 0,1-1,0 1,-1 0,1 1,0-1,-1 0,1 0,0 1,-1-1,1 1,0 0,-1-1,1 1,-1 0,1 0,-1 0,0 0,1 0,-1 0,0 0,0 1,0-1,0 0,2 3,3 10,-1 1,0 0,-1 1,0-1,-2 1,3 31,-3-18,20 487,-23-475,-2-1,-1 1,-2 0,-21 73,18-87,-2 0,0-1,-1 0,-2-1,-1 0,0-1,-34 38,39-51,-1-1,-1 0,1-1,-1 0,-1-1,0 0,0-1,0-1,-1 0,0-1,0 0,-1-1,-26 4,-10-2,0-3,-87-5,70-1,-13 3,44 2,-1-3,0-1,-53-10,82 10,0 0,0 0,1-1,-1 0,1-1,-1 1,1-2,0 1,1-1,-1-1,1 1,0-1,0 0,1-1,0 0,0 0,-9-14,-7-17,-2 2,-1 0,-49-52,-104-85,-2-4,176 173,0 0,0 0,1-1,0 0,0 0,0 0,0 0,1 0,-3-8,4 10,1 0,0 0,-1 0,1 0,1 0,-1 0,0 0,1 0,-1 0,1 0,0 0,0 0,0 0,1 1,-1-1,0 0,1 1,0-1,2-2,8-8,-1 1,2 0,-1 1,1 0,1 1,0 0,28-12,114-45,-141 61,21-7,2 1,0 1,0 3,1 1,50-3,-60 9,-1 2,1 0,0 2,-1 1,1 2,-1 0,52 21,-53-16,0 1,0 2,-2 0,0 2,0 1,-2 1,0 0,-1 2,21 25,-37-37,-1 0,0 0,0 1,-1 0,0 0,-1 0,0 0,0 0,-1 0,0 1,0 15,-1-5,-1 0,-1 0,0-1,-8 33,3-30,-1 1,-2-1,0 0,-1-1,-1 0,-1-1,-1 0,0-1,-2 0,-23 23,-9 4,-2-2,-79 54,90-73,-1-2,-1-1,-65 25,74-33,19-8,0-1,-24 7,31-11,1 0,-1 0,1-1,-1 0,1 0,-1 0,1 0,0-1,-1 0,1 0,-1 0,-6-3,-12-6,0-1,1-2,-23-16,32 19,0 0,0-1,1 0,1-1,0 0,-10-15,19 23,-1 0,1 0,0-1,1 1,-1 0,1-1,0 1,0-1,0 1,0-1,1 1,0-1,0 0,0 1,2-10,2-1,0-1,1 1,9-19,-5 13,16-43,55-122,-69 164,2 1,0 0,2 0,0 2,1 0,20-19,95-71,-111 95,1 0,0 1,1 2,41-16,257-72,-288 92,-1 0,1 3,37-2,97 7,-13 0,75-13,145-2,-345 15,1 1,-1 2,45 11,76 33,-125-39,-5-3,93 31,-86-31,-17-4,0 0,0 0,0 1,-1 0,1 1,14 8,250 192,-222-168,-41-31,0 1,-1 1,0-1,0 2,-1-1,12 14,-17-17,0 1,-1 0,0-1,0 1,0 0,0 0,-1 1,0-1,0 0,0 0,-1 1,1-1,-1 0,-1 1,1-1,-1 0,0 1,-2 8,0-6,0 0,0 1,-1-2,1 1,-2 0,1-1,-1 0,0 0,-1 0,-11 11,-4-1,-1-1,0 0,-1-2,-1-1,0-1,0-1,-1-1,-30 7,9-5,-1-3,0-2,-86 3,114-10,-1-1,1 0,0-2,-1 0,1-1,1-1,-1-1,1 0,0-2,0 0,1-1,0-1,0 0,-25-22,37 27,-1-1,2 0,-1 0,1 0,0 0,0-1,0 0,1 1,0-1,1 0,-1-1,2 1,-1 0,1-1,0 1,0-1,1 1,0-1,0 0,1 1,1-9,3-9,1 0,1 0,2 0,20-42,-9 28,2 0,2 2,1 1,45-49,135-121,-184 187,6-7,-7 5,2 1,47-33,-61 48,1 0,-1 1,1 0,0 0,1 1,-1 0,0 1,1 0,0 0,-1 1,1 1,19 0,-24 1,0 0,0 0,-1 0,1 1,0 0,-1 0,1 0,-1 1,0-1,0 1,0 0,0 0,0 1,0-1,5 8,4 6,0 1,13 25,-15-25,14 24,36 83,-54-107,0 0,-2 1,0 0,-2 0,0 0,-1 1,0 32,-16 139,-1 27,14-212,1 10,0 0,-2 0,0-1,-6 23,7-34,0 0,0-1,-1 1,0 0,0-1,0 1,0-1,0 0,-1 0,1 0,-1 0,0 0,0 0,0-1,0 1,-1-1,1 0,0 0,-1 0,0-1,1 1,-1-1,-4 1,-83 20,-159 18,-320-31,102-47,391 30,58 6,-1-1,0-1,1-1,0 0,-34-15,39 13,0-1,1 0,0-1,0-1,1 1,1-2,-21-22,19 17,1-2,0 1,1-2,1 1,1-1,0-1,-8-29,8 15,2-1,1 0,-3-59,9 81,1 0,0 0,1 0,0 0,1 0,1 0,0 1,0-1,1 1,13-21,6-7,52-62,-41 58,16-25,-10 13,1 2,80-77,-108 118,1 2,1 0,0 0,0 2,1 0,0 1,1 0,-1 2,2 0,-1 1,35-5,-11 6,0 2,0 2,0 2,53 8,210 5,-132-11,-165-4,0 1,0 0,1 0,-1 1,0 0,0 1,-1 0,1 0,0 0,-1 1,0 0,0 1,0-1,0 1,-1 1,0-1,0 1,9 13,28 21,-34-33,-1 1,1-1,-2 1,1 1,-1-1,10 17,-14-17,0 1,-1-1,0 1,0-1,-1 1,0 0,0 9,2 15,65 478,-67-503,1 0,0 0,1 0,0 0,0-1,5 9,0 1,-7-16,0 1,-1 0,1 0,-1 0,0-1,0 1,0 0,0 0,0 0,0 0,0 0,0-1,-1 1,1 0,-1 0,1 0,-1-1,0 1,0 0,0-1,0 1,0-1,0 1,0-1,0 1,-1-1,-1 2,-5 4,0-1,0 1,-16 8,-56 29,-1-3,-115 39,-185 43,288-95,64-20,-305 89,-7-26,273-64,0-4,-71-5,62-1,57 3,0-2,1 0,-1-1,1-1,0-1,0 0,0-2,1 0,-31-17,40 19,0-1,0 0,1-1,0 0,0 0,0-1,1 0,0 0,1-1,0 1,0-1,1-1,0 1,0-1,1 0,1 0,0 0,0-1,-1-13,0-30,2 0,9-86,-4 119,0-1,2 1,0-1,1 1,17-35,-5 17,48-70,-57 96,1 0,0 0,1 1,1 1,0 0,0 1,1 0,0 1,1 0,21-9,1 2,1 2,1 2,43-8,390-114,-365 99,116-23,-157 46,0 3,0 2,80 3,208 10,-341-6,0 0,0 2,0-1,0 1,-1 1,1 0,21 10,-17-5,0 1,0 0,-1 2,21 18,3 5,-2 2,-1 2,-2 1,-1 2,-3 1,-1 1,-2 1,33 76,-55-106,-1 0,0 0,-1 0,0 0,-1 0,0 22,-2-27,0-1,-1 1,0-1,0 1,-1-1,0 0,0 0,-1 0,0 0,0 0,-1 0,-6 8,6-11,-1 0,1-1,-1 1,-1-1,1 0,-1 0,1-1,-1 1,0-1,-12 4,-8 2,-35 7,42-12,-492 120,136-54,188-39,54-9,-2-5,-198-1,301-16,0-1,1-1,-1-2,1-2,-50-14,34 2,0-2,1-2,1-2,-54-39,85 52,0 0,1-1,1-1,0 0,1-1,0-1,-13-23,-49-116,52 105,-15-31,-32-76,57 126,2 1,1-1,-6-49,11 58,-8-73,2-137,9 225,0 0,1 0,-1 1,2-1,-1 0,0 1,1-1,0 1,1-1,-1 1,1 0,0 0,4-6,-2 6,0 0,0 1,0-1,1 1,0 0,0 0,0 1,0 0,0 0,12-4,40-12,1 2,1 3,0 2,81-4,555 7,-644 9,-28 1,1 1,0 1,-1 2,0 0,0 1,0 1,38 18,-3-3,113 26,-49-16,-104-25,0 0,25 14,8 4,-37-18,-1 1,1 1,-2 0,1 0,-1 2,-1 0,0 0,0 1,15 20,-3 1,-1 1,31 64,58 161,-105-239,0 1,-1 0,-1 0,-2 0,0 0,0 1,-3 36,0-44,-18 252,14-229,-3-1,-1-1,-2 0,-1 0,-19 41,27-69,-1 0,0 0,0 0,0-1,-1 1,0-1,0-1,0 1,-1-1,0 0,0 0,-1 0,1-1,-1 0,0 0,0-1,0 0,-10 3,-58 18,-2-3,0-3,-1-4,-111 7,-635-13,497-12,321 4,-13 0,-34-4,47 3,0 0,-1-1,1 0,0 0,0 0,0-1,0 0,-9-7,-96-79,97 76,1 0,1-1,0-1,1 1,-16-29,23 35,0 0,1-1,0 1,0-1,1 1,0-1,1 0,0 0,0 0,0 0,2 0,-1 0,1 1,0-1,1 0,0 0,0 1,1-1,0 1,0-1,1 1,8-13,24-26,55-55,-31 37,-50 54,119-128,-101 112,1 1,61-41,26-1,-71 43</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14T23:12:39.472"/>
    </inkml:context>
    <inkml:brush xml:id="br0">
      <inkml:brushProperty name="width" value="0.035" units="cm"/>
      <inkml:brushProperty name="height" value="0.035" units="cm"/>
      <inkml:brushProperty name="color" value="#E71224"/>
    </inkml:brush>
  </inkml:definitions>
  <inkml:trace contextRef="#ctx0" brushRef="#br0">479 374 24575,'0'0'0,"0"4"0,0-4 0,0 1 0,0-1 0,0 0 0,0 1 0,0-1 0,-1 0 0,1 1 0,0-1 0,0 1 0,0-1 0,0 0 0,0 1 0,0-1 0,0 0 0,1 1 0,-1-1 0,0 1 0,0-1 0,0 0 0,0 1 0,0-1 0,0 0 0,1 1 0,-1-1 0,0 0 0,0 1 0,1-1 0,-1 0 0,0 0 0,0 1 0,1-1 0,0 0 0,62 1 0,58-3 0,-112 0 0,1 0 0,-1-2 0,0 1 0,0-1 0,0 0 0,-1-1 0,12-7 0,11-6 0,15-4 0,1 3 0,60-17 0,-89 31 0,-11 4 0,-1-1 0,1 0 0,0 0 0,-1-1 0,1 0 0,-1 0 0,0 0 0,0-1 0,7-5 0,-6 2 0,1 0 0,1 1 0,-1 0 0,1 1 0,0 0 0,1 0 0,-1 1 0,1 0 0,0 0 0,0 1 0,0 1 0,20-3 0,-5-1 0,0 0 0,0-1 0,-1-2 0,44-21 0,-39 16 0,1 2 0,42-12 0,12 7 0,120-8 0,-176 22 0,225-1 0,-138 6 0,15-3 0,150 3 0,-207 5 0,131 30 0,-116-18 0,98 25 0,-147-32 0,-1 1 0,61 32 0,156 119 0,-230-146 0,96 62 0,-64-45 0,-1 3 0,75 68 0,-75-53 0,70 90 0,-104-114 0,-1 1 0,-1 1 0,-2 1 0,-1 0 0,16 46 0,-29-63 0,0 0 0,-2 0 0,0 1 0,-1-1 0,0 1 0,-4 29 0,2-1 0,-3 12 0,-3 0 0,-1-1 0,-18 58 0,5-19 0,3-13 0,-33 91 0,34-125 0,-3-2 0,-1 0 0,-37 55 0,0-11 0,-56 88 0,91-138 0,-3 0 0,-34 39 0,42-59 0,0 0 0,-1-1 0,-1-2 0,0 1 0,-30 16 0,-3-3 0,-102 39 0,-62 7 0,153-59 0,0-1 0,-1-4 0,-86 5 0,-198-8 0,228-14 0,0-6 0,1-5 0,-159-41 0,187 32 0,-122-51 0,-76-56 0,-45-65 0,17-24 0,284 196 0,-17-12 0,2-3 0,1-2 0,-50-58 0,68 66 0,3-2 0,0-1 0,3 0 0,1-2 0,-23-55 0,9 3 0,5-1 0,-31-139 0,55 188 0,2 0 0,1 0 0,3-1 0,1 1 0,9-70 0,-4 81 0,2 1 0,1 0 0,1 0 0,2 1 0,1 1 0,2-1 0,0 2 0,24-37 0,134-153 100,-75 101-1565,-39 43-5361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14T23:12:41.956"/>
    </inkml:context>
    <inkml:brush xml:id="br0">
      <inkml:brushProperty name="width" value="0.035" units="cm"/>
      <inkml:brushProperty name="height" value="0.035" units="cm"/>
      <inkml:brushProperty name="color" value="#E71224"/>
    </inkml:brush>
  </inkml:definitions>
  <inkml:trace contextRef="#ctx0" brushRef="#br0">0 1488 24575,'0'0'0,"0"0"0,0 0 0,0-4 0,1 0 0,-1 0 0,1 1 0,0-1 0,0 0 0,1 1 0,-1-1 0,1 0 0,0 1 0,0 0 0,0-1 0,4-4 0,38-39 0,-15 17 0,2-8 0,1 2 0,2 2 0,1 0 0,61-43 0,40-8 0,-71 47 0,-2-3 0,71-59 0,-9-2 0,209-131 0,-276 199 0,2 2 0,85-33 0,133-32 0,-253 89 0,197-57 0,-109 33 0,148-32 0,-155 39 0,410-72 0,-394 84 0,235 4 0,-270 10 0,-24 1 0,0 2 0,0 4 0,0 2 0,-1 2 0,0 3 0,-2 3 0,0 3 0,-1 2 0,75 42 0,-110-51 0,-1 2 0,-1 1 0,0 0 0,-1 2 0,-1 0 0,31 41 0,-12-8 0,56 101 0,-79-122 0,-2 0 0,-1 1 0,-1 1 0,-2 0 0,-1 0 0,6 56 0,-10-42 0,-2 1 0,-2 0 0,-2 0 0,-10 56 0,7-80 0,-1 0 0,-1-1 0,-1 0 0,-1 0 0,-1-1 0,-17 31 0,2-13 0,-3 0 0,-41 47 0,-255 282 0,259-305 0,-3-2 0,-3-3 0,-108 71 0,50-53 0,-4-5 0,-2-6 0,-3-6 0,-3-6 0,-2-6 0,-227 46 0,-94-23 0,377-63 0,0-4 0,0-4 0,-123-16 0,91-4 0,0-6 0,2-5 0,2-5 0,1-5 0,-173-88 0,249 109 0,0-1 0,1-2 0,1-2 0,2-1 0,0-2 0,2-1 0,1-1 0,1-2 0,2-1 0,1-1 0,-28-48 0,15 10 0,2-2 0,-42-122 0,-21-169 0,86 279-455,2-1 0,1-118 0,10 135-6371</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5AEDB63-98FF-4E0B-82A4-1D8730A19FFD}" type="datetimeFigureOut">
              <a:rPr lang="en-SG" smtClean="0"/>
              <a:t>15/2/2026</a:t>
            </a:fld>
            <a:endParaRPr lang="en-SG" dirty="0"/>
          </a:p>
        </p:txBody>
      </p:sp>
      <p:sp>
        <p:nvSpPr>
          <p:cNvPr id="5" name="Footer Placeholder 4"/>
          <p:cNvSpPr>
            <a:spLocks noGrp="1"/>
          </p:cNvSpPr>
          <p:nvPr>
            <p:ph type="ftr" sz="quarter" idx="11"/>
          </p:nvPr>
        </p:nvSpPr>
        <p:spPr/>
        <p:txBody>
          <a:bodyPr/>
          <a:lstStyle/>
          <a:p>
            <a:endParaRPr lang="en-SG" dirty="0"/>
          </a:p>
        </p:txBody>
      </p:sp>
      <p:sp>
        <p:nvSpPr>
          <p:cNvPr id="6" name="Slide Number Placeholder 5"/>
          <p:cNvSpPr>
            <a:spLocks noGrp="1"/>
          </p:cNvSpPr>
          <p:nvPr>
            <p:ph type="sldNum" sz="quarter" idx="12"/>
          </p:nvPr>
        </p:nvSpPr>
        <p:spPr/>
        <p:txBody>
          <a:bodyPr/>
          <a:lstStyle/>
          <a:p>
            <a:fld id="{D845AC49-C872-4BB2-9390-7E42677C6620}" type="slidenum">
              <a:rPr lang="en-SG" smtClean="0"/>
              <a:t>‹#›</a:t>
            </a:fld>
            <a:endParaRPr lang="en-SG" dirty="0"/>
          </a:p>
        </p:txBody>
      </p:sp>
    </p:spTree>
    <p:extLst>
      <p:ext uri="{BB962C8B-B14F-4D97-AF65-F5344CB8AC3E}">
        <p14:creationId xmlns:p14="http://schemas.microsoft.com/office/powerpoint/2010/main" val="40474930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5AEDB63-98FF-4E0B-82A4-1D8730A19FFD}" type="datetimeFigureOut">
              <a:rPr lang="en-SG" smtClean="0"/>
              <a:t>15/2/2026</a:t>
            </a:fld>
            <a:endParaRPr lang="en-SG" dirty="0"/>
          </a:p>
        </p:txBody>
      </p:sp>
      <p:sp>
        <p:nvSpPr>
          <p:cNvPr id="5" name="Footer Placeholder 4"/>
          <p:cNvSpPr>
            <a:spLocks noGrp="1"/>
          </p:cNvSpPr>
          <p:nvPr>
            <p:ph type="ftr" sz="quarter" idx="11"/>
          </p:nvPr>
        </p:nvSpPr>
        <p:spPr/>
        <p:txBody>
          <a:bodyPr/>
          <a:lstStyle/>
          <a:p>
            <a:endParaRPr lang="en-SG" dirty="0"/>
          </a:p>
        </p:txBody>
      </p:sp>
      <p:sp>
        <p:nvSpPr>
          <p:cNvPr id="6" name="Slide Number Placeholder 5"/>
          <p:cNvSpPr>
            <a:spLocks noGrp="1"/>
          </p:cNvSpPr>
          <p:nvPr>
            <p:ph type="sldNum" sz="quarter" idx="12"/>
          </p:nvPr>
        </p:nvSpPr>
        <p:spPr/>
        <p:txBody>
          <a:bodyPr/>
          <a:lstStyle/>
          <a:p>
            <a:fld id="{D845AC49-C872-4BB2-9390-7E42677C6620}" type="slidenum">
              <a:rPr lang="en-SG" smtClean="0"/>
              <a:t>‹#›</a:t>
            </a:fld>
            <a:endParaRPr lang="en-SG" dirty="0"/>
          </a:p>
        </p:txBody>
      </p:sp>
    </p:spTree>
    <p:extLst>
      <p:ext uri="{BB962C8B-B14F-4D97-AF65-F5344CB8AC3E}">
        <p14:creationId xmlns:p14="http://schemas.microsoft.com/office/powerpoint/2010/main" val="42481984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shade val="82000"/>
                  </a:schemeClr>
                </a:solidFill>
              </a:defRPr>
            </a:lvl1pPr>
            <a:lvl2pPr marL="457200" indent="0">
              <a:buNone/>
              <a:defRPr sz="2000">
                <a:solidFill>
                  <a:schemeClr val="tx1">
                    <a:shade val="82000"/>
                  </a:schemeClr>
                </a:solidFill>
              </a:defRPr>
            </a:lvl2pPr>
            <a:lvl3pPr marL="914400" indent="0">
              <a:buNone/>
              <a:defRPr sz="1800">
                <a:solidFill>
                  <a:schemeClr val="tx1">
                    <a:shade val="82000"/>
                  </a:schemeClr>
                </a:solidFill>
              </a:defRPr>
            </a:lvl3pPr>
            <a:lvl4pPr marL="1371600" indent="0">
              <a:buNone/>
              <a:defRPr sz="1600">
                <a:solidFill>
                  <a:schemeClr val="tx1">
                    <a:shade val="82000"/>
                  </a:schemeClr>
                </a:solidFill>
              </a:defRPr>
            </a:lvl4pPr>
            <a:lvl5pPr marL="1828800" indent="0">
              <a:buNone/>
              <a:defRPr sz="1600">
                <a:solidFill>
                  <a:schemeClr val="tx1">
                    <a:shade val="82000"/>
                  </a:schemeClr>
                </a:solidFill>
              </a:defRPr>
            </a:lvl5pPr>
            <a:lvl6pPr marL="2286000" indent="0">
              <a:buNone/>
              <a:defRPr sz="1600">
                <a:solidFill>
                  <a:schemeClr val="tx1">
                    <a:shade val="82000"/>
                  </a:schemeClr>
                </a:solidFill>
              </a:defRPr>
            </a:lvl6pPr>
            <a:lvl7pPr marL="2743200" indent="0">
              <a:buNone/>
              <a:defRPr sz="1600">
                <a:solidFill>
                  <a:schemeClr val="tx1">
                    <a:shade val="82000"/>
                  </a:schemeClr>
                </a:solidFill>
              </a:defRPr>
            </a:lvl7pPr>
            <a:lvl8pPr marL="3200400" indent="0">
              <a:buNone/>
              <a:defRPr sz="1600">
                <a:solidFill>
                  <a:schemeClr val="tx1">
                    <a:shade val="82000"/>
                  </a:schemeClr>
                </a:solidFill>
              </a:defRPr>
            </a:lvl8pPr>
            <a:lvl9pPr marL="3657600" indent="0">
              <a:buNone/>
              <a:defRPr sz="1600">
                <a:solidFill>
                  <a:schemeClr val="tx1">
                    <a:shade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5AEDB63-98FF-4E0B-82A4-1D8730A19FFD}" type="datetimeFigureOut">
              <a:rPr lang="en-SG" smtClean="0"/>
              <a:t>15/2/2026</a:t>
            </a:fld>
            <a:endParaRPr lang="en-SG" dirty="0"/>
          </a:p>
        </p:txBody>
      </p:sp>
      <p:sp>
        <p:nvSpPr>
          <p:cNvPr id="5" name="Footer Placeholder 4"/>
          <p:cNvSpPr>
            <a:spLocks noGrp="1"/>
          </p:cNvSpPr>
          <p:nvPr>
            <p:ph type="ftr" sz="quarter" idx="11"/>
          </p:nvPr>
        </p:nvSpPr>
        <p:spPr/>
        <p:txBody>
          <a:bodyPr/>
          <a:lstStyle/>
          <a:p>
            <a:endParaRPr lang="en-SG" dirty="0"/>
          </a:p>
        </p:txBody>
      </p:sp>
      <p:sp>
        <p:nvSpPr>
          <p:cNvPr id="6" name="Slide Number Placeholder 5"/>
          <p:cNvSpPr>
            <a:spLocks noGrp="1"/>
          </p:cNvSpPr>
          <p:nvPr>
            <p:ph type="sldNum" sz="quarter" idx="12"/>
          </p:nvPr>
        </p:nvSpPr>
        <p:spPr/>
        <p:txBody>
          <a:bodyPr/>
          <a:lstStyle/>
          <a:p>
            <a:fld id="{D845AC49-C872-4BB2-9390-7E42677C6620}" type="slidenum">
              <a:rPr lang="en-SG" smtClean="0"/>
              <a:t>‹#›</a:t>
            </a:fld>
            <a:endParaRPr lang="en-SG" dirty="0"/>
          </a:p>
        </p:txBody>
      </p:sp>
    </p:spTree>
    <p:extLst>
      <p:ext uri="{BB962C8B-B14F-4D97-AF65-F5344CB8AC3E}">
        <p14:creationId xmlns:p14="http://schemas.microsoft.com/office/powerpoint/2010/main" val="16139607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5AEDB63-98FF-4E0B-82A4-1D8730A19FFD}" type="datetimeFigureOut">
              <a:rPr lang="en-SG" smtClean="0"/>
              <a:t>15/2/2026</a:t>
            </a:fld>
            <a:endParaRPr lang="en-SG" dirty="0"/>
          </a:p>
        </p:txBody>
      </p:sp>
      <p:sp>
        <p:nvSpPr>
          <p:cNvPr id="6" name="Footer Placeholder 5"/>
          <p:cNvSpPr>
            <a:spLocks noGrp="1"/>
          </p:cNvSpPr>
          <p:nvPr>
            <p:ph type="ftr" sz="quarter" idx="11"/>
          </p:nvPr>
        </p:nvSpPr>
        <p:spPr/>
        <p:txBody>
          <a:bodyPr/>
          <a:lstStyle/>
          <a:p>
            <a:endParaRPr lang="en-SG" dirty="0"/>
          </a:p>
        </p:txBody>
      </p:sp>
      <p:sp>
        <p:nvSpPr>
          <p:cNvPr id="7" name="Slide Number Placeholder 6"/>
          <p:cNvSpPr>
            <a:spLocks noGrp="1"/>
          </p:cNvSpPr>
          <p:nvPr>
            <p:ph type="sldNum" sz="quarter" idx="12"/>
          </p:nvPr>
        </p:nvSpPr>
        <p:spPr/>
        <p:txBody>
          <a:bodyPr/>
          <a:lstStyle/>
          <a:p>
            <a:fld id="{D845AC49-C872-4BB2-9390-7E42677C6620}" type="slidenum">
              <a:rPr lang="en-SG" smtClean="0"/>
              <a:t>‹#›</a:t>
            </a:fld>
            <a:endParaRPr lang="en-SG" dirty="0"/>
          </a:p>
        </p:txBody>
      </p:sp>
    </p:spTree>
    <p:extLst>
      <p:ext uri="{BB962C8B-B14F-4D97-AF65-F5344CB8AC3E}">
        <p14:creationId xmlns:p14="http://schemas.microsoft.com/office/powerpoint/2010/main" val="40802967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5AEDB63-98FF-4E0B-82A4-1D8730A19FFD}" type="datetimeFigureOut">
              <a:rPr lang="en-SG" smtClean="0"/>
              <a:t>15/2/2026</a:t>
            </a:fld>
            <a:endParaRPr lang="en-SG" dirty="0"/>
          </a:p>
        </p:txBody>
      </p:sp>
      <p:sp>
        <p:nvSpPr>
          <p:cNvPr id="8" name="Footer Placeholder 7"/>
          <p:cNvSpPr>
            <a:spLocks noGrp="1"/>
          </p:cNvSpPr>
          <p:nvPr>
            <p:ph type="ftr" sz="quarter" idx="11"/>
          </p:nvPr>
        </p:nvSpPr>
        <p:spPr/>
        <p:txBody>
          <a:bodyPr/>
          <a:lstStyle/>
          <a:p>
            <a:endParaRPr lang="en-SG" dirty="0"/>
          </a:p>
        </p:txBody>
      </p:sp>
      <p:sp>
        <p:nvSpPr>
          <p:cNvPr id="9" name="Slide Number Placeholder 8"/>
          <p:cNvSpPr>
            <a:spLocks noGrp="1"/>
          </p:cNvSpPr>
          <p:nvPr>
            <p:ph type="sldNum" sz="quarter" idx="12"/>
          </p:nvPr>
        </p:nvSpPr>
        <p:spPr/>
        <p:txBody>
          <a:bodyPr/>
          <a:lstStyle/>
          <a:p>
            <a:fld id="{D845AC49-C872-4BB2-9390-7E42677C6620}" type="slidenum">
              <a:rPr lang="en-SG" smtClean="0"/>
              <a:t>‹#›</a:t>
            </a:fld>
            <a:endParaRPr lang="en-SG" dirty="0"/>
          </a:p>
        </p:txBody>
      </p:sp>
    </p:spTree>
    <p:extLst>
      <p:ext uri="{BB962C8B-B14F-4D97-AF65-F5344CB8AC3E}">
        <p14:creationId xmlns:p14="http://schemas.microsoft.com/office/powerpoint/2010/main" val="16994879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5AEDB63-98FF-4E0B-82A4-1D8730A19FFD}" type="datetimeFigureOut">
              <a:rPr lang="en-SG" smtClean="0"/>
              <a:t>15/2/2026</a:t>
            </a:fld>
            <a:endParaRPr lang="en-SG" dirty="0"/>
          </a:p>
        </p:txBody>
      </p:sp>
      <p:sp>
        <p:nvSpPr>
          <p:cNvPr id="4" name="Footer Placeholder 3"/>
          <p:cNvSpPr>
            <a:spLocks noGrp="1"/>
          </p:cNvSpPr>
          <p:nvPr>
            <p:ph type="ftr" sz="quarter" idx="11"/>
          </p:nvPr>
        </p:nvSpPr>
        <p:spPr/>
        <p:txBody>
          <a:bodyPr/>
          <a:lstStyle/>
          <a:p>
            <a:endParaRPr lang="en-SG" dirty="0"/>
          </a:p>
        </p:txBody>
      </p:sp>
      <p:sp>
        <p:nvSpPr>
          <p:cNvPr id="5" name="Slide Number Placeholder 4"/>
          <p:cNvSpPr>
            <a:spLocks noGrp="1"/>
          </p:cNvSpPr>
          <p:nvPr>
            <p:ph type="sldNum" sz="quarter" idx="12"/>
          </p:nvPr>
        </p:nvSpPr>
        <p:spPr/>
        <p:txBody>
          <a:bodyPr/>
          <a:lstStyle/>
          <a:p>
            <a:fld id="{D845AC49-C872-4BB2-9390-7E42677C6620}" type="slidenum">
              <a:rPr lang="en-SG" smtClean="0"/>
              <a:t>‹#›</a:t>
            </a:fld>
            <a:endParaRPr lang="en-SG" dirty="0"/>
          </a:p>
        </p:txBody>
      </p:sp>
    </p:spTree>
    <p:extLst>
      <p:ext uri="{BB962C8B-B14F-4D97-AF65-F5344CB8AC3E}">
        <p14:creationId xmlns:p14="http://schemas.microsoft.com/office/powerpoint/2010/main" val="22980696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AEDB63-98FF-4E0B-82A4-1D8730A19FFD}" type="datetimeFigureOut">
              <a:rPr lang="en-SG" smtClean="0"/>
              <a:t>15/2/2026</a:t>
            </a:fld>
            <a:endParaRPr lang="en-SG" dirty="0"/>
          </a:p>
        </p:txBody>
      </p:sp>
      <p:sp>
        <p:nvSpPr>
          <p:cNvPr id="3" name="Footer Placeholder 2"/>
          <p:cNvSpPr>
            <a:spLocks noGrp="1"/>
          </p:cNvSpPr>
          <p:nvPr>
            <p:ph type="ftr" sz="quarter" idx="11"/>
          </p:nvPr>
        </p:nvSpPr>
        <p:spPr/>
        <p:txBody>
          <a:bodyPr/>
          <a:lstStyle/>
          <a:p>
            <a:endParaRPr lang="en-SG" dirty="0"/>
          </a:p>
        </p:txBody>
      </p:sp>
      <p:sp>
        <p:nvSpPr>
          <p:cNvPr id="4" name="Slide Number Placeholder 3"/>
          <p:cNvSpPr>
            <a:spLocks noGrp="1"/>
          </p:cNvSpPr>
          <p:nvPr>
            <p:ph type="sldNum" sz="quarter" idx="12"/>
          </p:nvPr>
        </p:nvSpPr>
        <p:spPr/>
        <p:txBody>
          <a:bodyPr/>
          <a:lstStyle/>
          <a:p>
            <a:fld id="{D845AC49-C872-4BB2-9390-7E42677C6620}" type="slidenum">
              <a:rPr lang="en-SG" smtClean="0"/>
              <a:t>‹#›</a:t>
            </a:fld>
            <a:endParaRPr lang="en-SG" dirty="0"/>
          </a:p>
        </p:txBody>
      </p:sp>
    </p:spTree>
    <p:extLst>
      <p:ext uri="{BB962C8B-B14F-4D97-AF65-F5344CB8AC3E}">
        <p14:creationId xmlns:p14="http://schemas.microsoft.com/office/powerpoint/2010/main" val="2177332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5AEDB63-98FF-4E0B-82A4-1D8730A19FFD}" type="datetimeFigureOut">
              <a:rPr lang="en-SG" smtClean="0"/>
              <a:t>15/2/2026</a:t>
            </a:fld>
            <a:endParaRPr lang="en-SG" dirty="0"/>
          </a:p>
        </p:txBody>
      </p:sp>
      <p:sp>
        <p:nvSpPr>
          <p:cNvPr id="6" name="Footer Placeholder 5"/>
          <p:cNvSpPr>
            <a:spLocks noGrp="1"/>
          </p:cNvSpPr>
          <p:nvPr>
            <p:ph type="ftr" sz="quarter" idx="11"/>
          </p:nvPr>
        </p:nvSpPr>
        <p:spPr/>
        <p:txBody>
          <a:bodyPr/>
          <a:lstStyle/>
          <a:p>
            <a:endParaRPr lang="en-SG" dirty="0"/>
          </a:p>
        </p:txBody>
      </p:sp>
      <p:sp>
        <p:nvSpPr>
          <p:cNvPr id="7" name="Slide Number Placeholder 6"/>
          <p:cNvSpPr>
            <a:spLocks noGrp="1"/>
          </p:cNvSpPr>
          <p:nvPr>
            <p:ph type="sldNum" sz="quarter" idx="12"/>
          </p:nvPr>
        </p:nvSpPr>
        <p:spPr/>
        <p:txBody>
          <a:bodyPr/>
          <a:lstStyle/>
          <a:p>
            <a:fld id="{D845AC49-C872-4BB2-9390-7E42677C6620}" type="slidenum">
              <a:rPr lang="en-SG" smtClean="0"/>
              <a:t>‹#›</a:t>
            </a:fld>
            <a:endParaRPr lang="en-SG" dirty="0"/>
          </a:p>
        </p:txBody>
      </p:sp>
    </p:spTree>
    <p:extLst>
      <p:ext uri="{BB962C8B-B14F-4D97-AF65-F5344CB8AC3E}">
        <p14:creationId xmlns:p14="http://schemas.microsoft.com/office/powerpoint/2010/main" val="33337298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5AEDB63-98FF-4E0B-82A4-1D8730A19FFD}" type="datetimeFigureOut">
              <a:rPr lang="en-SG" smtClean="0"/>
              <a:t>15/2/2026</a:t>
            </a:fld>
            <a:endParaRPr lang="en-SG" dirty="0"/>
          </a:p>
        </p:txBody>
      </p:sp>
      <p:sp>
        <p:nvSpPr>
          <p:cNvPr id="6" name="Footer Placeholder 5"/>
          <p:cNvSpPr>
            <a:spLocks noGrp="1"/>
          </p:cNvSpPr>
          <p:nvPr>
            <p:ph type="ftr" sz="quarter" idx="11"/>
          </p:nvPr>
        </p:nvSpPr>
        <p:spPr/>
        <p:txBody>
          <a:bodyPr/>
          <a:lstStyle/>
          <a:p>
            <a:endParaRPr lang="en-SG" dirty="0"/>
          </a:p>
        </p:txBody>
      </p:sp>
      <p:sp>
        <p:nvSpPr>
          <p:cNvPr id="7" name="Slide Number Placeholder 6"/>
          <p:cNvSpPr>
            <a:spLocks noGrp="1"/>
          </p:cNvSpPr>
          <p:nvPr>
            <p:ph type="sldNum" sz="quarter" idx="12"/>
          </p:nvPr>
        </p:nvSpPr>
        <p:spPr/>
        <p:txBody>
          <a:bodyPr/>
          <a:lstStyle/>
          <a:p>
            <a:fld id="{D845AC49-C872-4BB2-9390-7E42677C6620}" type="slidenum">
              <a:rPr lang="en-SG" smtClean="0"/>
              <a:t>‹#›</a:t>
            </a:fld>
            <a:endParaRPr lang="en-SG" dirty="0"/>
          </a:p>
        </p:txBody>
      </p:sp>
    </p:spTree>
    <p:extLst>
      <p:ext uri="{BB962C8B-B14F-4D97-AF65-F5344CB8AC3E}">
        <p14:creationId xmlns:p14="http://schemas.microsoft.com/office/powerpoint/2010/main" val="21789066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5AEDB63-98FF-4E0B-82A4-1D8730A19FFD}" type="datetimeFigureOut">
              <a:rPr lang="en-SG" smtClean="0"/>
              <a:t>15/2/2026</a:t>
            </a:fld>
            <a:endParaRPr lang="en-SG" dirty="0"/>
          </a:p>
        </p:txBody>
      </p:sp>
      <p:sp>
        <p:nvSpPr>
          <p:cNvPr id="5" name="Footer Placeholder 4"/>
          <p:cNvSpPr>
            <a:spLocks noGrp="1"/>
          </p:cNvSpPr>
          <p:nvPr>
            <p:ph type="ftr" sz="quarter" idx="11"/>
          </p:nvPr>
        </p:nvSpPr>
        <p:spPr/>
        <p:txBody>
          <a:bodyPr/>
          <a:lstStyle/>
          <a:p>
            <a:endParaRPr lang="en-SG" dirty="0"/>
          </a:p>
        </p:txBody>
      </p:sp>
      <p:sp>
        <p:nvSpPr>
          <p:cNvPr id="6" name="Slide Number Placeholder 5"/>
          <p:cNvSpPr>
            <a:spLocks noGrp="1"/>
          </p:cNvSpPr>
          <p:nvPr>
            <p:ph type="sldNum" sz="quarter" idx="12"/>
          </p:nvPr>
        </p:nvSpPr>
        <p:spPr/>
        <p:txBody>
          <a:bodyPr/>
          <a:lstStyle/>
          <a:p>
            <a:fld id="{D845AC49-C872-4BB2-9390-7E42677C6620}" type="slidenum">
              <a:rPr lang="en-SG" smtClean="0"/>
              <a:t>‹#›</a:t>
            </a:fld>
            <a:endParaRPr lang="en-SG" dirty="0"/>
          </a:p>
        </p:txBody>
      </p:sp>
    </p:spTree>
    <p:extLst>
      <p:ext uri="{BB962C8B-B14F-4D97-AF65-F5344CB8AC3E}">
        <p14:creationId xmlns:p14="http://schemas.microsoft.com/office/powerpoint/2010/main" val="37649434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5AEDB63-98FF-4E0B-82A4-1D8730A19FFD}" type="datetimeFigureOut">
              <a:rPr lang="en-SG" smtClean="0"/>
              <a:t>15/2/2026</a:t>
            </a:fld>
            <a:endParaRPr lang="en-SG" dirty="0"/>
          </a:p>
        </p:txBody>
      </p:sp>
      <p:sp>
        <p:nvSpPr>
          <p:cNvPr id="5" name="Footer Placeholder 4"/>
          <p:cNvSpPr>
            <a:spLocks noGrp="1"/>
          </p:cNvSpPr>
          <p:nvPr>
            <p:ph type="ftr" sz="quarter" idx="11"/>
          </p:nvPr>
        </p:nvSpPr>
        <p:spPr/>
        <p:txBody>
          <a:bodyPr/>
          <a:lstStyle/>
          <a:p>
            <a:endParaRPr lang="en-SG" dirty="0"/>
          </a:p>
        </p:txBody>
      </p:sp>
      <p:sp>
        <p:nvSpPr>
          <p:cNvPr id="6" name="Slide Number Placeholder 5"/>
          <p:cNvSpPr>
            <a:spLocks noGrp="1"/>
          </p:cNvSpPr>
          <p:nvPr>
            <p:ph type="sldNum" sz="quarter" idx="12"/>
          </p:nvPr>
        </p:nvSpPr>
        <p:spPr/>
        <p:txBody>
          <a:bodyPr/>
          <a:lstStyle/>
          <a:p>
            <a:fld id="{D845AC49-C872-4BB2-9390-7E42677C6620}" type="slidenum">
              <a:rPr lang="en-SG" smtClean="0"/>
              <a:t>‹#›</a:t>
            </a:fld>
            <a:endParaRPr lang="en-SG" dirty="0"/>
          </a:p>
        </p:txBody>
      </p:sp>
    </p:spTree>
    <p:extLst>
      <p:ext uri="{BB962C8B-B14F-4D97-AF65-F5344CB8AC3E}">
        <p14:creationId xmlns:p14="http://schemas.microsoft.com/office/powerpoint/2010/main" val="14725033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shade val="82000"/>
                  </a:schemeClr>
                </a:solidFill>
              </a:defRPr>
            </a:lvl1pPr>
          </a:lstStyle>
          <a:p>
            <a:fld id="{F5AEDB63-98FF-4E0B-82A4-1D8730A19FFD}" type="datetimeFigureOut">
              <a:rPr lang="en-SG" smtClean="0"/>
              <a:t>15/2/2026</a:t>
            </a:fld>
            <a:endParaRPr lang="en-SG"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shade val="82000"/>
                  </a:schemeClr>
                </a:solidFill>
              </a:defRPr>
            </a:lvl1pPr>
          </a:lstStyle>
          <a:p>
            <a:endParaRPr lang="en-SG"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shade val="82000"/>
                  </a:schemeClr>
                </a:solidFill>
              </a:defRPr>
            </a:lvl1pPr>
          </a:lstStyle>
          <a:p>
            <a:fld id="{D845AC49-C872-4BB2-9390-7E42677C6620}" type="slidenum">
              <a:rPr lang="en-SG" smtClean="0"/>
              <a:t>‹#›</a:t>
            </a:fld>
            <a:endParaRPr lang="en-SG" dirty="0"/>
          </a:p>
        </p:txBody>
      </p:sp>
    </p:spTree>
    <p:extLst>
      <p:ext uri="{BB962C8B-B14F-4D97-AF65-F5344CB8AC3E}">
        <p14:creationId xmlns:p14="http://schemas.microsoft.com/office/powerpoint/2010/main" val="83061825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tafclinic.com.sg/male-circumcision-recovery-timeline/"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customXml" Target="../ink/ink1.xml"/><Relationship Id="rId7" Type="http://schemas.openxmlformats.org/officeDocument/2006/relationships/customXml" Target="../ink/ink3.xml"/><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customXml" Target="../ink/ink2.xml"/><Relationship Id="rId10" Type="http://schemas.openxmlformats.org/officeDocument/2006/relationships/image" Target="../media/image9.png"/><Relationship Id="rId4" Type="http://schemas.openxmlformats.org/officeDocument/2006/relationships/image" Target="../media/image6.png"/><Relationship Id="rId9" Type="http://schemas.openxmlformats.org/officeDocument/2006/relationships/customXml" Target="../ink/ink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s://www.psychologytoday.com/us/blog/gratefully/202601/the-5-ways-we-lean-on-others-or-dont"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s://www.psychologytoday.com/us/blog/gratefully/202601/the-5-ways-we-lean-on-others-or-dont"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s://www.psychologytoday.com/us/blog/gratefully/202601/the-5-ways-we-lean-on-others-or-dont"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E604A-CD40-5EFE-7058-71A3D76DAFE7}"/>
              </a:ext>
            </a:extLst>
          </p:cNvPr>
          <p:cNvSpPr>
            <a:spLocks noGrp="1"/>
          </p:cNvSpPr>
          <p:nvPr>
            <p:ph type="ctrTitle"/>
          </p:nvPr>
        </p:nvSpPr>
        <p:spPr/>
        <p:txBody>
          <a:bodyPr>
            <a:normAutofit/>
          </a:bodyPr>
          <a:lstStyle/>
          <a:p>
            <a:r>
              <a:rPr lang="en-SG" sz="8800" dirty="0">
                <a:solidFill>
                  <a:srgbClr val="FFFF00"/>
                </a:solidFill>
              </a:rPr>
              <a:t>Renewal at Gilgal</a:t>
            </a:r>
          </a:p>
        </p:txBody>
      </p:sp>
      <p:sp>
        <p:nvSpPr>
          <p:cNvPr id="3" name="Subtitle 2">
            <a:extLst>
              <a:ext uri="{FF2B5EF4-FFF2-40B4-BE49-F238E27FC236}">
                <a16:creationId xmlns:a16="http://schemas.microsoft.com/office/drawing/2014/main" id="{F3148FCB-063B-8D05-CD0B-CEFD8ED320EB}"/>
              </a:ext>
            </a:extLst>
          </p:cNvPr>
          <p:cNvSpPr>
            <a:spLocks noGrp="1"/>
          </p:cNvSpPr>
          <p:nvPr>
            <p:ph type="subTitle" idx="1"/>
          </p:nvPr>
        </p:nvSpPr>
        <p:spPr/>
        <p:txBody>
          <a:bodyPr>
            <a:normAutofit/>
          </a:bodyPr>
          <a:lstStyle/>
          <a:p>
            <a:r>
              <a:rPr lang="en-SG" sz="6600" b="1" dirty="0"/>
              <a:t>Joshua 5:1-15 </a:t>
            </a:r>
          </a:p>
        </p:txBody>
      </p:sp>
    </p:spTree>
    <p:extLst>
      <p:ext uri="{BB962C8B-B14F-4D97-AF65-F5344CB8AC3E}">
        <p14:creationId xmlns:p14="http://schemas.microsoft.com/office/powerpoint/2010/main" val="7795117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4B201-FB19-B0EB-9B4B-280FEE5B01DB}"/>
              </a:ext>
            </a:extLst>
          </p:cNvPr>
          <p:cNvSpPr>
            <a:spLocks noGrp="1"/>
          </p:cNvSpPr>
          <p:nvPr>
            <p:ph type="title"/>
          </p:nvPr>
        </p:nvSpPr>
        <p:spPr/>
        <p:txBody>
          <a:bodyPr/>
          <a:lstStyle/>
          <a:p>
            <a:r>
              <a:rPr lang="en-SG" b="1" dirty="0"/>
              <a:t>Joshua 5:1-15</a:t>
            </a:r>
            <a:br>
              <a:rPr lang="en-SG" dirty="0"/>
            </a:br>
            <a:endParaRPr lang="en-SG" dirty="0"/>
          </a:p>
        </p:txBody>
      </p:sp>
      <p:sp>
        <p:nvSpPr>
          <p:cNvPr id="3" name="Content Placeholder 2">
            <a:extLst>
              <a:ext uri="{FF2B5EF4-FFF2-40B4-BE49-F238E27FC236}">
                <a16:creationId xmlns:a16="http://schemas.microsoft.com/office/drawing/2014/main" id="{0992261B-D2E9-1A34-4194-FE246E203B15}"/>
              </a:ext>
            </a:extLst>
          </p:cNvPr>
          <p:cNvSpPr>
            <a:spLocks noGrp="1"/>
          </p:cNvSpPr>
          <p:nvPr>
            <p:ph idx="1"/>
          </p:nvPr>
        </p:nvSpPr>
        <p:spPr>
          <a:xfrm>
            <a:off x="838200" y="1124712"/>
            <a:ext cx="10515600" cy="5202936"/>
          </a:xfrm>
        </p:spPr>
        <p:txBody>
          <a:bodyPr>
            <a:normAutofit/>
          </a:bodyPr>
          <a:lstStyle/>
          <a:p>
            <a:pPr marL="0" indent="0">
              <a:buNone/>
            </a:pPr>
            <a:r>
              <a:rPr lang="en-SG" sz="3600" b="1" baseline="30000" dirty="0"/>
              <a:t>1</a:t>
            </a:r>
            <a:r>
              <a:rPr lang="en-SG" sz="3600" b="1" dirty="0"/>
              <a:t> </a:t>
            </a:r>
            <a:r>
              <a:rPr lang="en-SG" sz="3600" dirty="0"/>
              <a:t>Now when all the Amorite kings west of the Jordan and all the Canaanite kings along the coast heard how the Lord had dried up the Jordan before the Israelites until they had crossed over, their hearts melted in fear and they no longer had the courage to face the Israelites. </a:t>
            </a:r>
          </a:p>
          <a:p>
            <a:pPr marL="0" indent="0">
              <a:buNone/>
            </a:pPr>
            <a:endParaRPr lang="en-SG" dirty="0"/>
          </a:p>
        </p:txBody>
      </p:sp>
    </p:spTree>
    <p:extLst>
      <p:ext uri="{BB962C8B-B14F-4D97-AF65-F5344CB8AC3E}">
        <p14:creationId xmlns:p14="http://schemas.microsoft.com/office/powerpoint/2010/main" val="2046639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A6AD0B-2174-3525-6C8B-8F00E3E545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BD5E5B-03F6-8162-AB6D-AFDDA280F941}"/>
              </a:ext>
            </a:extLst>
          </p:cNvPr>
          <p:cNvSpPr>
            <a:spLocks noGrp="1"/>
          </p:cNvSpPr>
          <p:nvPr>
            <p:ph type="title"/>
          </p:nvPr>
        </p:nvSpPr>
        <p:spPr/>
        <p:txBody>
          <a:bodyPr/>
          <a:lstStyle/>
          <a:p>
            <a:r>
              <a:rPr lang="en-SG" b="1" dirty="0"/>
              <a:t>Joshua 5:1-15</a:t>
            </a:r>
            <a:br>
              <a:rPr lang="en-SG" dirty="0"/>
            </a:br>
            <a:endParaRPr lang="en-SG" dirty="0"/>
          </a:p>
        </p:txBody>
      </p:sp>
      <p:sp>
        <p:nvSpPr>
          <p:cNvPr id="3" name="Content Placeholder 2">
            <a:extLst>
              <a:ext uri="{FF2B5EF4-FFF2-40B4-BE49-F238E27FC236}">
                <a16:creationId xmlns:a16="http://schemas.microsoft.com/office/drawing/2014/main" id="{F1A0CAA3-8CC6-57D0-A755-62C754595535}"/>
              </a:ext>
            </a:extLst>
          </p:cNvPr>
          <p:cNvSpPr>
            <a:spLocks noGrp="1"/>
          </p:cNvSpPr>
          <p:nvPr>
            <p:ph idx="1"/>
          </p:nvPr>
        </p:nvSpPr>
        <p:spPr>
          <a:xfrm>
            <a:off x="838200" y="1124712"/>
            <a:ext cx="10515600" cy="5202936"/>
          </a:xfrm>
        </p:spPr>
        <p:txBody>
          <a:bodyPr>
            <a:normAutofit/>
          </a:bodyPr>
          <a:lstStyle/>
          <a:p>
            <a:pPr marL="0" indent="0">
              <a:buNone/>
            </a:pPr>
            <a:r>
              <a:rPr lang="en-SG" sz="3600" b="1" baseline="30000" dirty="0"/>
              <a:t>2 </a:t>
            </a:r>
            <a:r>
              <a:rPr lang="en-SG" sz="3600" dirty="0"/>
              <a:t>At that time the Lord said to Joshua, “Make flint knives and circumcise the Israelites again.” </a:t>
            </a:r>
          </a:p>
          <a:p>
            <a:pPr marL="0" indent="0">
              <a:buNone/>
            </a:pPr>
            <a:r>
              <a:rPr lang="en-SG" sz="3600" b="1" baseline="30000" dirty="0"/>
              <a:t>3 </a:t>
            </a:r>
            <a:r>
              <a:rPr lang="en-SG" sz="3600" dirty="0"/>
              <a:t>So Joshua made flint knives and circumcised the Israelites at </a:t>
            </a:r>
            <a:r>
              <a:rPr lang="en-SG" sz="3600" dirty="0" err="1"/>
              <a:t>Gibeath</a:t>
            </a:r>
            <a:r>
              <a:rPr lang="en-SG" sz="3600" dirty="0"/>
              <a:t> </a:t>
            </a:r>
            <a:r>
              <a:rPr lang="en-SG" sz="3600" dirty="0" err="1"/>
              <a:t>Haaraloth</a:t>
            </a:r>
            <a:r>
              <a:rPr lang="en-SG" sz="3600" dirty="0"/>
              <a:t>. </a:t>
            </a:r>
            <a:r>
              <a:rPr lang="en-SG" sz="3600" b="1" baseline="30000" dirty="0"/>
              <a:t>4 </a:t>
            </a:r>
            <a:r>
              <a:rPr lang="en-SG" sz="3600" dirty="0"/>
              <a:t>Now this is why he did so: All those who came out of Egypt—all the men of military age—died in the wilderness on the way after leaving Egypt. </a:t>
            </a:r>
          </a:p>
          <a:p>
            <a:pPr marL="0" indent="0">
              <a:buNone/>
            </a:pPr>
            <a:endParaRPr lang="en-SG" dirty="0"/>
          </a:p>
        </p:txBody>
      </p:sp>
    </p:spTree>
    <p:extLst>
      <p:ext uri="{BB962C8B-B14F-4D97-AF65-F5344CB8AC3E}">
        <p14:creationId xmlns:p14="http://schemas.microsoft.com/office/powerpoint/2010/main" val="16521532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3C0913-0615-E721-6ADE-1E3ADC55BF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B45C6A-9846-90E2-483D-6F8A629B15B3}"/>
              </a:ext>
            </a:extLst>
          </p:cNvPr>
          <p:cNvSpPr>
            <a:spLocks noGrp="1"/>
          </p:cNvSpPr>
          <p:nvPr>
            <p:ph type="title"/>
          </p:nvPr>
        </p:nvSpPr>
        <p:spPr/>
        <p:txBody>
          <a:bodyPr/>
          <a:lstStyle/>
          <a:p>
            <a:r>
              <a:rPr lang="en-SG" b="1" dirty="0"/>
              <a:t>Joshua 5:1-15</a:t>
            </a:r>
            <a:br>
              <a:rPr lang="en-SG" dirty="0"/>
            </a:br>
            <a:endParaRPr lang="en-SG" dirty="0"/>
          </a:p>
        </p:txBody>
      </p:sp>
      <p:sp>
        <p:nvSpPr>
          <p:cNvPr id="3" name="Content Placeholder 2">
            <a:extLst>
              <a:ext uri="{FF2B5EF4-FFF2-40B4-BE49-F238E27FC236}">
                <a16:creationId xmlns:a16="http://schemas.microsoft.com/office/drawing/2014/main" id="{C601B4B8-ECE7-9922-C812-F9BD4C497D40}"/>
              </a:ext>
            </a:extLst>
          </p:cNvPr>
          <p:cNvSpPr>
            <a:spLocks noGrp="1"/>
          </p:cNvSpPr>
          <p:nvPr>
            <p:ph idx="1"/>
          </p:nvPr>
        </p:nvSpPr>
        <p:spPr>
          <a:xfrm>
            <a:off x="838200" y="1124712"/>
            <a:ext cx="10930128" cy="5202936"/>
          </a:xfrm>
        </p:spPr>
        <p:txBody>
          <a:bodyPr>
            <a:normAutofit/>
          </a:bodyPr>
          <a:lstStyle/>
          <a:p>
            <a:pPr marL="0" indent="0">
              <a:buNone/>
            </a:pPr>
            <a:r>
              <a:rPr lang="en-SG" sz="3600" b="1" baseline="30000" dirty="0"/>
              <a:t>5 </a:t>
            </a:r>
            <a:r>
              <a:rPr lang="en-SG" sz="3600" dirty="0"/>
              <a:t>All the people that came out had been circumcised, but all the people born in the wilderness during the journey from Egypt had not. </a:t>
            </a:r>
            <a:r>
              <a:rPr lang="en-SG" sz="3600" b="1" baseline="30000" dirty="0"/>
              <a:t>6 </a:t>
            </a:r>
            <a:r>
              <a:rPr lang="en-SG" sz="3600" dirty="0"/>
              <a:t>The Israelites had moved about in the wilderness forty years until all the men who were of military age when they left Egypt had died, since they had not obeyed the Lord. For the Lord had sworn to them that they would not see the land he had solemnly promised their ancestors to give us, a land flowing with milk and honey. </a:t>
            </a:r>
          </a:p>
          <a:p>
            <a:pPr marL="0" indent="0">
              <a:buNone/>
            </a:pPr>
            <a:endParaRPr lang="en-SG" dirty="0"/>
          </a:p>
          <a:p>
            <a:pPr marL="0" indent="0">
              <a:buNone/>
            </a:pPr>
            <a:endParaRPr lang="en-SG" dirty="0"/>
          </a:p>
        </p:txBody>
      </p:sp>
    </p:spTree>
    <p:extLst>
      <p:ext uri="{BB962C8B-B14F-4D97-AF65-F5344CB8AC3E}">
        <p14:creationId xmlns:p14="http://schemas.microsoft.com/office/powerpoint/2010/main" val="4712240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DDFFDD-C04E-CFF9-1459-C6A7E87C7A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C8E552-1B23-3DC7-8C4C-5FA7285BE0C6}"/>
              </a:ext>
            </a:extLst>
          </p:cNvPr>
          <p:cNvSpPr>
            <a:spLocks noGrp="1"/>
          </p:cNvSpPr>
          <p:nvPr>
            <p:ph type="title"/>
          </p:nvPr>
        </p:nvSpPr>
        <p:spPr/>
        <p:txBody>
          <a:bodyPr/>
          <a:lstStyle/>
          <a:p>
            <a:r>
              <a:rPr lang="en-SG" b="1" dirty="0"/>
              <a:t>Joshua 5:1-15</a:t>
            </a:r>
            <a:br>
              <a:rPr lang="en-SG" dirty="0"/>
            </a:br>
            <a:endParaRPr lang="en-SG" dirty="0"/>
          </a:p>
        </p:txBody>
      </p:sp>
      <p:sp>
        <p:nvSpPr>
          <p:cNvPr id="3" name="Content Placeholder 2">
            <a:extLst>
              <a:ext uri="{FF2B5EF4-FFF2-40B4-BE49-F238E27FC236}">
                <a16:creationId xmlns:a16="http://schemas.microsoft.com/office/drawing/2014/main" id="{D473F200-2427-1A0A-2753-D89E75455FC2}"/>
              </a:ext>
            </a:extLst>
          </p:cNvPr>
          <p:cNvSpPr>
            <a:spLocks noGrp="1"/>
          </p:cNvSpPr>
          <p:nvPr>
            <p:ph idx="1"/>
          </p:nvPr>
        </p:nvSpPr>
        <p:spPr>
          <a:xfrm>
            <a:off x="838200" y="1124712"/>
            <a:ext cx="10930128" cy="5202936"/>
          </a:xfrm>
        </p:spPr>
        <p:txBody>
          <a:bodyPr>
            <a:normAutofit lnSpcReduction="10000"/>
          </a:bodyPr>
          <a:lstStyle/>
          <a:p>
            <a:pPr marL="0" indent="0">
              <a:buNone/>
            </a:pPr>
            <a:r>
              <a:rPr lang="en-SG" sz="3600" b="1" baseline="30000" dirty="0"/>
              <a:t>7 </a:t>
            </a:r>
            <a:r>
              <a:rPr lang="en-SG" sz="3600" dirty="0"/>
              <a:t>So he raised up their sons in their place, and these were the ones Joshua circumcised. They were still uncircumcised because they had not been circumcised on the way. </a:t>
            </a:r>
            <a:r>
              <a:rPr lang="en-SG" sz="3600" b="1" baseline="30000" dirty="0"/>
              <a:t>8 </a:t>
            </a:r>
            <a:r>
              <a:rPr lang="en-SG" sz="3600" dirty="0"/>
              <a:t>And after the whole nation had been circumcised, they remained where they were in camp until they were healed. </a:t>
            </a:r>
            <a:r>
              <a:rPr lang="en-SG" sz="3600" b="1" baseline="30000" dirty="0"/>
              <a:t>9 </a:t>
            </a:r>
            <a:r>
              <a:rPr lang="en-SG" sz="3600" dirty="0"/>
              <a:t>Then the Lord said to Joshua, “Today I have rolled away the reproach of Egypt from you.” So the place has been called Gilgal to this day. </a:t>
            </a:r>
            <a:r>
              <a:rPr lang="en-SG" sz="3600" b="1" baseline="30000" dirty="0"/>
              <a:t>10 </a:t>
            </a:r>
            <a:r>
              <a:rPr lang="en-SG" sz="3600" dirty="0"/>
              <a:t>On the evening of the fourteenth day of the month, while camped at Gilgal on the plains of Jericho, the Israelites celebrated the Passover. </a:t>
            </a:r>
          </a:p>
          <a:p>
            <a:pPr marL="0" indent="0">
              <a:buNone/>
            </a:pPr>
            <a:endParaRPr lang="en-SG" dirty="0"/>
          </a:p>
          <a:p>
            <a:pPr marL="0" indent="0">
              <a:buNone/>
            </a:pPr>
            <a:endParaRPr lang="en-SG" dirty="0"/>
          </a:p>
        </p:txBody>
      </p:sp>
    </p:spTree>
    <p:extLst>
      <p:ext uri="{BB962C8B-B14F-4D97-AF65-F5344CB8AC3E}">
        <p14:creationId xmlns:p14="http://schemas.microsoft.com/office/powerpoint/2010/main" val="19715774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664C3C-C72E-359B-D507-A820D53928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28AEA4-D59B-CFEC-149E-139D2394F1DE}"/>
              </a:ext>
            </a:extLst>
          </p:cNvPr>
          <p:cNvSpPr>
            <a:spLocks noGrp="1"/>
          </p:cNvSpPr>
          <p:nvPr>
            <p:ph type="title"/>
          </p:nvPr>
        </p:nvSpPr>
        <p:spPr/>
        <p:txBody>
          <a:bodyPr/>
          <a:lstStyle/>
          <a:p>
            <a:r>
              <a:rPr lang="en-SG" b="1" dirty="0"/>
              <a:t>Joshua 5:1-15</a:t>
            </a:r>
            <a:br>
              <a:rPr lang="en-SG" dirty="0"/>
            </a:br>
            <a:endParaRPr lang="en-SG" dirty="0"/>
          </a:p>
        </p:txBody>
      </p:sp>
      <p:sp>
        <p:nvSpPr>
          <p:cNvPr id="3" name="Content Placeholder 2">
            <a:extLst>
              <a:ext uri="{FF2B5EF4-FFF2-40B4-BE49-F238E27FC236}">
                <a16:creationId xmlns:a16="http://schemas.microsoft.com/office/drawing/2014/main" id="{C89F36BE-3B38-98AE-5E8A-DC49B4AC2692}"/>
              </a:ext>
            </a:extLst>
          </p:cNvPr>
          <p:cNvSpPr>
            <a:spLocks noGrp="1"/>
          </p:cNvSpPr>
          <p:nvPr>
            <p:ph idx="1"/>
          </p:nvPr>
        </p:nvSpPr>
        <p:spPr>
          <a:xfrm>
            <a:off x="838200" y="1124712"/>
            <a:ext cx="10930128" cy="5202936"/>
          </a:xfrm>
        </p:spPr>
        <p:txBody>
          <a:bodyPr>
            <a:normAutofit/>
          </a:bodyPr>
          <a:lstStyle/>
          <a:p>
            <a:pPr marL="0" indent="0">
              <a:buNone/>
            </a:pPr>
            <a:r>
              <a:rPr lang="en-SG" sz="3600" b="1" baseline="30000" dirty="0"/>
              <a:t>11 </a:t>
            </a:r>
            <a:r>
              <a:rPr lang="en-SG" sz="3600" dirty="0"/>
              <a:t>The day after the Passover, that very day, they ate some of the produce of the land: unleavened bread and roasted grain. </a:t>
            </a:r>
            <a:r>
              <a:rPr lang="en-SG" sz="3600" b="1" baseline="30000" dirty="0"/>
              <a:t>12 </a:t>
            </a:r>
            <a:r>
              <a:rPr lang="en-SG" sz="3600" dirty="0"/>
              <a:t>The manna stopped the day after</a:t>
            </a:r>
            <a:r>
              <a:rPr lang="en-SG" sz="3600" baseline="30000" dirty="0"/>
              <a:t> </a:t>
            </a:r>
            <a:r>
              <a:rPr lang="en-SG" sz="3600" dirty="0"/>
              <a:t>they ate this food from the land; there was no longer any manna for the Israelites, but that year they ate the produce of Canaan. </a:t>
            </a:r>
            <a:r>
              <a:rPr lang="en-SG" sz="3600" b="1" baseline="30000" dirty="0"/>
              <a:t>13 </a:t>
            </a:r>
            <a:r>
              <a:rPr lang="en-SG" sz="3600" dirty="0"/>
              <a:t>Now when Joshua was near Jericho, he looked up and saw a man standing in front of him with a drawn sword in his hand. Joshua went up to him and asked, “Are you for us or for our enemies?”</a:t>
            </a:r>
          </a:p>
          <a:p>
            <a:pPr marL="0" indent="0">
              <a:buNone/>
            </a:pPr>
            <a:endParaRPr lang="en-SG" dirty="0"/>
          </a:p>
          <a:p>
            <a:pPr marL="0" indent="0">
              <a:buNone/>
            </a:pPr>
            <a:endParaRPr lang="en-SG" dirty="0"/>
          </a:p>
        </p:txBody>
      </p:sp>
    </p:spTree>
    <p:extLst>
      <p:ext uri="{BB962C8B-B14F-4D97-AF65-F5344CB8AC3E}">
        <p14:creationId xmlns:p14="http://schemas.microsoft.com/office/powerpoint/2010/main" val="10352723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91A39D-5421-7A8D-EF17-98F4D7AB1B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69E353-6B02-2EB9-44F1-55BD8ED03AC9}"/>
              </a:ext>
            </a:extLst>
          </p:cNvPr>
          <p:cNvSpPr>
            <a:spLocks noGrp="1"/>
          </p:cNvSpPr>
          <p:nvPr>
            <p:ph type="title"/>
          </p:nvPr>
        </p:nvSpPr>
        <p:spPr/>
        <p:txBody>
          <a:bodyPr/>
          <a:lstStyle/>
          <a:p>
            <a:r>
              <a:rPr lang="en-SG" b="1" dirty="0"/>
              <a:t>Joshua 5:1-15</a:t>
            </a:r>
            <a:br>
              <a:rPr lang="en-SG" dirty="0"/>
            </a:br>
            <a:endParaRPr lang="en-SG" dirty="0"/>
          </a:p>
        </p:txBody>
      </p:sp>
      <p:sp>
        <p:nvSpPr>
          <p:cNvPr id="3" name="Content Placeholder 2">
            <a:extLst>
              <a:ext uri="{FF2B5EF4-FFF2-40B4-BE49-F238E27FC236}">
                <a16:creationId xmlns:a16="http://schemas.microsoft.com/office/drawing/2014/main" id="{90EEA046-7310-A7CC-059B-64E72EE109F1}"/>
              </a:ext>
            </a:extLst>
          </p:cNvPr>
          <p:cNvSpPr>
            <a:spLocks noGrp="1"/>
          </p:cNvSpPr>
          <p:nvPr>
            <p:ph idx="1"/>
          </p:nvPr>
        </p:nvSpPr>
        <p:spPr>
          <a:xfrm>
            <a:off x="838200" y="1124712"/>
            <a:ext cx="10930128" cy="5202936"/>
          </a:xfrm>
        </p:spPr>
        <p:txBody>
          <a:bodyPr>
            <a:normAutofit/>
          </a:bodyPr>
          <a:lstStyle/>
          <a:p>
            <a:pPr marL="0" indent="0">
              <a:buNone/>
            </a:pPr>
            <a:r>
              <a:rPr lang="en-SG" sz="3600" b="1" baseline="30000" dirty="0"/>
              <a:t>14 </a:t>
            </a:r>
            <a:r>
              <a:rPr lang="en-SG" sz="3600" dirty="0"/>
              <a:t>“Neither,” he replied, “but as commander of the army of the Lord I have now come.” Then Joshua fell facedown to the ground in reverence, and asked him, “What message does my Lord</a:t>
            </a:r>
            <a:r>
              <a:rPr lang="en-SG" sz="3600" baseline="30000" dirty="0"/>
              <a:t> </a:t>
            </a:r>
            <a:r>
              <a:rPr lang="en-SG" sz="3600" dirty="0"/>
              <a:t>have for his servant?”</a:t>
            </a:r>
          </a:p>
          <a:p>
            <a:pPr marL="0" indent="0">
              <a:buNone/>
            </a:pPr>
            <a:r>
              <a:rPr lang="en-SG" sz="3600" b="1" baseline="30000" dirty="0"/>
              <a:t>15 </a:t>
            </a:r>
            <a:r>
              <a:rPr lang="en-SG" sz="3600" dirty="0"/>
              <a:t>The commander of the Lord’s army replied, “Take off your sandals, for the place where you are standing is holy.” And Joshua did so.</a:t>
            </a:r>
          </a:p>
          <a:p>
            <a:pPr marL="0" indent="0">
              <a:buNone/>
            </a:pPr>
            <a:endParaRPr lang="en-SG" sz="800" dirty="0"/>
          </a:p>
          <a:p>
            <a:r>
              <a:rPr lang="en-SG" sz="3600" b="1" dirty="0">
                <a:solidFill>
                  <a:srgbClr val="FFFF00"/>
                </a:solidFill>
              </a:rPr>
              <a:t>This is the Word of the Lord. Thanks be to God. </a:t>
            </a:r>
            <a:endParaRPr lang="en-SG" sz="3600" dirty="0">
              <a:solidFill>
                <a:srgbClr val="FFFF00"/>
              </a:solidFill>
            </a:endParaRPr>
          </a:p>
          <a:p>
            <a:pPr marL="0" indent="0">
              <a:buNone/>
            </a:pPr>
            <a:endParaRPr lang="en-SG" dirty="0"/>
          </a:p>
          <a:p>
            <a:pPr marL="0" indent="0">
              <a:buNone/>
            </a:pPr>
            <a:endParaRPr lang="en-SG" dirty="0"/>
          </a:p>
        </p:txBody>
      </p:sp>
    </p:spTree>
    <p:extLst>
      <p:ext uri="{BB962C8B-B14F-4D97-AF65-F5344CB8AC3E}">
        <p14:creationId xmlns:p14="http://schemas.microsoft.com/office/powerpoint/2010/main" val="6655932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22670F56-32FB-19DE-8E17-3B1CA80AAC1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8950" r="23298" b="142"/>
          <a:stretch>
            <a:fillRect/>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1033" name="Rectangle 1032">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8D99968-5684-B3AD-D95B-7145D982243E}"/>
              </a:ext>
            </a:extLst>
          </p:cNvPr>
          <p:cNvSpPr>
            <a:spLocks noGrp="1"/>
          </p:cNvSpPr>
          <p:nvPr>
            <p:ph type="title"/>
          </p:nvPr>
        </p:nvSpPr>
        <p:spPr>
          <a:xfrm>
            <a:off x="481029" y="1542987"/>
            <a:ext cx="5401611" cy="3184460"/>
          </a:xfrm>
        </p:spPr>
        <p:txBody>
          <a:bodyPr vert="horz" lIns="91440" tIns="45720" rIns="91440" bIns="45720" rtlCol="0" anchor="b">
            <a:noAutofit/>
          </a:bodyPr>
          <a:lstStyle/>
          <a:p>
            <a:r>
              <a:rPr lang="en-US" sz="6600" b="1" dirty="0"/>
              <a:t>Who Was The Superhero You Grew Up With? </a:t>
            </a:r>
            <a:endParaRPr lang="en-US" sz="6600" dirty="0"/>
          </a:p>
        </p:txBody>
      </p:sp>
      <p:sp>
        <p:nvSpPr>
          <p:cNvPr id="1035" name="Rectangle 103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037" name="Rectangle 103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8900639"/>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E4272D0A-0CDE-1B2D-B230-4D3EA3CEA26F}"/>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54" r="52" b="19609"/>
          <a:stretch>
            <a:fillRect/>
          </a:stretch>
        </p:blipFill>
        <p:spPr bwMode="auto">
          <a:xfrm>
            <a:off x="0" y="36576"/>
            <a:ext cx="12198588" cy="68214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10407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898A5-BB56-713B-6CD6-65241FBCF800}"/>
              </a:ext>
            </a:extLst>
          </p:cNvPr>
          <p:cNvSpPr>
            <a:spLocks noGrp="1"/>
          </p:cNvSpPr>
          <p:nvPr>
            <p:ph type="title"/>
          </p:nvPr>
        </p:nvSpPr>
        <p:spPr/>
        <p:txBody>
          <a:bodyPr/>
          <a:lstStyle/>
          <a:p>
            <a:endParaRPr lang="en-SG"/>
          </a:p>
        </p:txBody>
      </p:sp>
      <p:sp>
        <p:nvSpPr>
          <p:cNvPr id="3" name="Content Placeholder 2">
            <a:extLst>
              <a:ext uri="{FF2B5EF4-FFF2-40B4-BE49-F238E27FC236}">
                <a16:creationId xmlns:a16="http://schemas.microsoft.com/office/drawing/2014/main" id="{2D3289F0-1776-99B2-0544-263005A772FF}"/>
              </a:ext>
            </a:extLst>
          </p:cNvPr>
          <p:cNvSpPr>
            <a:spLocks noGrp="1"/>
          </p:cNvSpPr>
          <p:nvPr>
            <p:ph idx="1"/>
          </p:nvPr>
        </p:nvSpPr>
        <p:spPr/>
        <p:txBody>
          <a:bodyPr/>
          <a:lstStyle/>
          <a:p>
            <a:endParaRPr lang="en-SG"/>
          </a:p>
        </p:txBody>
      </p:sp>
      <p:pic>
        <p:nvPicPr>
          <p:cNvPr id="4098" name="Picture 2">
            <a:extLst>
              <a:ext uri="{FF2B5EF4-FFF2-40B4-BE49-F238E27FC236}">
                <a16:creationId xmlns:a16="http://schemas.microsoft.com/office/drawing/2014/main" id="{B9A8D0F1-3144-B685-DE79-CFFF811E5F2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8413"/>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33863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6B55E21B-353D-DACC-8983-35C1EE7E041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723" r="4944" b="-1"/>
          <a:stretch>
            <a:fillRect/>
          </a:stretch>
        </p:blipFill>
        <p:spPr bwMode="auto">
          <a:xfrm>
            <a:off x="0" y="0"/>
            <a:ext cx="12192000" cy="6062472"/>
          </a:xfrm>
          <a:prstGeom prst="rect">
            <a:avLst/>
          </a:prstGeom>
          <a:noFill/>
          <a:extLst>
            <a:ext uri="{909E8E84-426E-40DD-AFC4-6F175D3DCCD1}">
              <a14:hiddenFill xmlns:a14="http://schemas.microsoft.com/office/drawing/2010/main">
                <a:solidFill>
                  <a:srgbClr val="FFFFFF"/>
                </a:solidFill>
              </a14:hiddenFill>
            </a:ext>
          </a:extLst>
        </p:spPr>
      </p:pic>
      <p:cxnSp>
        <p:nvCxnSpPr>
          <p:cNvPr id="5127" name="Straight Connector 5126">
            <a:extLst>
              <a:ext uri="{FF2B5EF4-FFF2-40B4-BE49-F238E27FC236}">
                <a16:creationId xmlns:a16="http://schemas.microsoft.com/office/drawing/2014/main" id="{EBC8029E-E679-5CC4-DE1F-B1AA37452C7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1" y="5966048"/>
            <a:ext cx="104775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659381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C98E4EC-BE08-D66F-2C6C-C5854D2696E3}"/>
            </a:ext>
          </a:extLst>
        </p:cNvPr>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9B56F370-F458-09C6-C9A0-892440A85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A52B41E9-43B9-DB3B-B717-C1DB3C725FD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8950" r="23298" b="142"/>
          <a:stretch>
            <a:fillRect/>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1033" name="Rectangle 1032">
            <a:extLst>
              <a:ext uri="{FF2B5EF4-FFF2-40B4-BE49-F238E27FC236}">
                <a16:creationId xmlns:a16="http://schemas.microsoft.com/office/drawing/2014/main" id="{DB0276B6-E5E1-E4CE-6664-C58DB6E066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CA400F3-6B1F-F1F7-77A7-B6227A0B443E}"/>
              </a:ext>
            </a:extLst>
          </p:cNvPr>
          <p:cNvSpPr>
            <a:spLocks noGrp="1"/>
          </p:cNvSpPr>
          <p:nvPr>
            <p:ph type="title"/>
          </p:nvPr>
        </p:nvSpPr>
        <p:spPr>
          <a:xfrm>
            <a:off x="481029" y="2082483"/>
            <a:ext cx="5624115" cy="3184460"/>
          </a:xfrm>
        </p:spPr>
        <p:txBody>
          <a:bodyPr vert="horz" lIns="91440" tIns="45720" rIns="91440" bIns="45720" rtlCol="0" anchor="b">
            <a:noAutofit/>
          </a:bodyPr>
          <a:lstStyle/>
          <a:p>
            <a:r>
              <a:rPr lang="en-SG" b="1" dirty="0"/>
              <a:t>“The real power did not come from Prince Adam himself, but from being connected to a power greater than himself.”</a:t>
            </a:r>
            <a:br>
              <a:rPr lang="en-SG" dirty="0"/>
            </a:br>
            <a:endParaRPr lang="en-US" dirty="0"/>
          </a:p>
        </p:txBody>
      </p:sp>
      <p:sp>
        <p:nvSpPr>
          <p:cNvPr id="1035" name="Rectangle 1034">
            <a:extLst>
              <a:ext uri="{FF2B5EF4-FFF2-40B4-BE49-F238E27FC236}">
                <a16:creationId xmlns:a16="http://schemas.microsoft.com/office/drawing/2014/main" id="{33F7C80A-8BA2-AB6D-BF08-4B34E29CB9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037" name="Rectangle 1036">
            <a:extLst>
              <a:ext uri="{FF2B5EF4-FFF2-40B4-BE49-F238E27FC236}">
                <a16:creationId xmlns:a16="http://schemas.microsoft.com/office/drawing/2014/main" id="{9A79A9C3-87B2-F3EB-E316-315450EC56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6340925"/>
      </p:ext>
    </p:extLst>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07E1252-1ADB-CB87-8D75-928647102300}"/>
            </a:ext>
          </a:extLst>
        </p:cNvPr>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69FBA25E-74E1-4B7C-C083-CC0BC5F72B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CB2E1082-46B4-3FD3-B085-D1CCF39D4E8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8950" r="23298" b="142"/>
          <a:stretch>
            <a:fillRect/>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1033" name="Rectangle 1032">
            <a:extLst>
              <a:ext uri="{FF2B5EF4-FFF2-40B4-BE49-F238E27FC236}">
                <a16:creationId xmlns:a16="http://schemas.microsoft.com/office/drawing/2014/main" id="{5B1C8A01-B865-103E-0F88-1CC0CD087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777D5C1-BFD2-5C95-C974-1FAECC9FE58C}"/>
              </a:ext>
            </a:extLst>
          </p:cNvPr>
          <p:cNvSpPr>
            <a:spLocks noGrp="1"/>
          </p:cNvSpPr>
          <p:nvPr>
            <p:ph type="title"/>
          </p:nvPr>
        </p:nvSpPr>
        <p:spPr>
          <a:xfrm>
            <a:off x="481029" y="2576259"/>
            <a:ext cx="5965491" cy="3184460"/>
          </a:xfrm>
        </p:spPr>
        <p:txBody>
          <a:bodyPr vert="horz" lIns="91440" tIns="45720" rIns="91440" bIns="45720" rtlCol="0" anchor="b">
            <a:noAutofit/>
          </a:bodyPr>
          <a:lstStyle/>
          <a:p>
            <a:r>
              <a:rPr lang="en-SG" b="1" dirty="0"/>
              <a:t>“Likewise, as Christians, we are not meant to rely on our own strength or wisdom to live victoriously, but on God’s power and guidance.”</a:t>
            </a:r>
            <a:br>
              <a:rPr lang="en-SG" b="1" dirty="0"/>
            </a:br>
            <a:endParaRPr lang="en-US" b="1" dirty="0"/>
          </a:p>
        </p:txBody>
      </p:sp>
      <p:sp>
        <p:nvSpPr>
          <p:cNvPr id="1035" name="Rectangle 1034">
            <a:extLst>
              <a:ext uri="{FF2B5EF4-FFF2-40B4-BE49-F238E27FC236}">
                <a16:creationId xmlns:a16="http://schemas.microsoft.com/office/drawing/2014/main" id="{5F3EB279-D811-0A9F-1BEF-CC5E475E37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037" name="Rectangle 1036">
            <a:extLst>
              <a:ext uri="{FF2B5EF4-FFF2-40B4-BE49-F238E27FC236}">
                <a16:creationId xmlns:a16="http://schemas.microsoft.com/office/drawing/2014/main" id="{165726F2-66DE-9060-F527-755DEAC78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50818016"/>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AD5D5-C4F7-47EE-EAD1-1057B3040D8B}"/>
              </a:ext>
            </a:extLst>
          </p:cNvPr>
          <p:cNvSpPr>
            <a:spLocks noGrp="1"/>
          </p:cNvSpPr>
          <p:nvPr>
            <p:ph type="title"/>
          </p:nvPr>
        </p:nvSpPr>
        <p:spPr/>
        <p:txBody>
          <a:bodyPr/>
          <a:lstStyle/>
          <a:p>
            <a:r>
              <a:rPr lang="en-SG" b="1" dirty="0">
                <a:solidFill>
                  <a:srgbClr val="FFFF00"/>
                </a:solidFill>
              </a:rPr>
              <a:t>For Personal Reflection:</a:t>
            </a:r>
            <a:endParaRPr lang="en-SG" dirty="0">
              <a:solidFill>
                <a:srgbClr val="FFFF00"/>
              </a:solidFill>
            </a:endParaRPr>
          </a:p>
        </p:txBody>
      </p:sp>
      <p:sp>
        <p:nvSpPr>
          <p:cNvPr id="3" name="Content Placeholder 2">
            <a:extLst>
              <a:ext uri="{FF2B5EF4-FFF2-40B4-BE49-F238E27FC236}">
                <a16:creationId xmlns:a16="http://schemas.microsoft.com/office/drawing/2014/main" id="{E81BDC96-EAB1-4F9C-4A60-7CFE3BF03444}"/>
              </a:ext>
            </a:extLst>
          </p:cNvPr>
          <p:cNvSpPr>
            <a:spLocks noGrp="1"/>
          </p:cNvSpPr>
          <p:nvPr>
            <p:ph idx="1"/>
          </p:nvPr>
        </p:nvSpPr>
        <p:spPr/>
        <p:txBody>
          <a:bodyPr/>
          <a:lstStyle/>
          <a:p>
            <a:r>
              <a:rPr lang="en-SG" sz="4000" b="1" dirty="0"/>
              <a:t>Think about an area of your life where you’ve been trying to handle things on your own. Will you bring it before God and pray for His power and guidance?</a:t>
            </a:r>
            <a:endParaRPr lang="en-SG" sz="4000" dirty="0"/>
          </a:p>
          <a:p>
            <a:endParaRPr lang="en-SG" dirty="0"/>
          </a:p>
        </p:txBody>
      </p:sp>
    </p:spTree>
    <p:extLst>
      <p:ext uri="{BB962C8B-B14F-4D97-AF65-F5344CB8AC3E}">
        <p14:creationId xmlns:p14="http://schemas.microsoft.com/office/powerpoint/2010/main" val="8567117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0A51BE-421E-8823-D749-F7FE6659FC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D36C07-EBC0-B65B-E0B2-386F6C90357F}"/>
              </a:ext>
            </a:extLst>
          </p:cNvPr>
          <p:cNvSpPr>
            <a:spLocks noGrp="1"/>
          </p:cNvSpPr>
          <p:nvPr>
            <p:ph type="title"/>
          </p:nvPr>
        </p:nvSpPr>
        <p:spPr/>
        <p:txBody>
          <a:bodyPr/>
          <a:lstStyle/>
          <a:p>
            <a:r>
              <a:rPr lang="en-SG" b="1" dirty="0"/>
              <a:t>Joshua 5:1</a:t>
            </a:r>
            <a:br>
              <a:rPr lang="en-SG" dirty="0"/>
            </a:br>
            <a:endParaRPr lang="en-SG" dirty="0"/>
          </a:p>
        </p:txBody>
      </p:sp>
      <p:sp>
        <p:nvSpPr>
          <p:cNvPr id="3" name="Content Placeholder 2">
            <a:extLst>
              <a:ext uri="{FF2B5EF4-FFF2-40B4-BE49-F238E27FC236}">
                <a16:creationId xmlns:a16="http://schemas.microsoft.com/office/drawing/2014/main" id="{CA6B9910-2AF9-FB03-2EB1-A755E7882747}"/>
              </a:ext>
            </a:extLst>
          </p:cNvPr>
          <p:cNvSpPr>
            <a:spLocks noGrp="1"/>
          </p:cNvSpPr>
          <p:nvPr>
            <p:ph idx="1"/>
          </p:nvPr>
        </p:nvSpPr>
        <p:spPr>
          <a:xfrm>
            <a:off x="838200" y="1124712"/>
            <a:ext cx="10515600" cy="5202936"/>
          </a:xfrm>
        </p:spPr>
        <p:txBody>
          <a:bodyPr>
            <a:normAutofit/>
          </a:bodyPr>
          <a:lstStyle/>
          <a:p>
            <a:pPr marL="0" indent="0">
              <a:buNone/>
            </a:pPr>
            <a:r>
              <a:rPr lang="en-SG" sz="3600" b="1" baseline="30000" dirty="0"/>
              <a:t>1</a:t>
            </a:r>
            <a:r>
              <a:rPr lang="en-SG" sz="3600" b="1" dirty="0"/>
              <a:t> </a:t>
            </a:r>
            <a:r>
              <a:rPr lang="en-SG" sz="3600" dirty="0"/>
              <a:t>Now when all the Amorite kings west of the Jordan and all the Canaanite kings along the coast heard how the Lord had dried up the Jordan before the Israelites until they had crossed over, their hearts melted in fear and they no longer had the courage to face the Israelites. </a:t>
            </a:r>
          </a:p>
          <a:p>
            <a:pPr marL="0" indent="0">
              <a:buNone/>
            </a:pPr>
            <a:endParaRPr lang="en-SG" dirty="0"/>
          </a:p>
        </p:txBody>
      </p:sp>
    </p:spTree>
    <p:extLst>
      <p:ext uri="{BB962C8B-B14F-4D97-AF65-F5344CB8AC3E}">
        <p14:creationId xmlns:p14="http://schemas.microsoft.com/office/powerpoint/2010/main" val="26786185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4B2770-81E2-7A8D-4A91-6020F09208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A3D647-0F9F-0477-C15E-2E157CD1B74F}"/>
              </a:ext>
            </a:extLst>
          </p:cNvPr>
          <p:cNvSpPr>
            <a:spLocks noGrp="1"/>
          </p:cNvSpPr>
          <p:nvPr>
            <p:ph type="title"/>
          </p:nvPr>
        </p:nvSpPr>
        <p:spPr/>
        <p:txBody>
          <a:bodyPr/>
          <a:lstStyle/>
          <a:p>
            <a:r>
              <a:rPr lang="en-SG" b="1" dirty="0"/>
              <a:t>Joshua 5:2-5</a:t>
            </a:r>
            <a:br>
              <a:rPr lang="en-SG" dirty="0"/>
            </a:br>
            <a:endParaRPr lang="en-SG" dirty="0"/>
          </a:p>
        </p:txBody>
      </p:sp>
      <p:sp>
        <p:nvSpPr>
          <p:cNvPr id="3" name="Content Placeholder 2">
            <a:extLst>
              <a:ext uri="{FF2B5EF4-FFF2-40B4-BE49-F238E27FC236}">
                <a16:creationId xmlns:a16="http://schemas.microsoft.com/office/drawing/2014/main" id="{B7484690-5168-2888-154A-254FD62ECB8A}"/>
              </a:ext>
            </a:extLst>
          </p:cNvPr>
          <p:cNvSpPr>
            <a:spLocks noGrp="1"/>
          </p:cNvSpPr>
          <p:nvPr>
            <p:ph idx="1"/>
          </p:nvPr>
        </p:nvSpPr>
        <p:spPr>
          <a:xfrm>
            <a:off x="838200" y="1124712"/>
            <a:ext cx="10515600" cy="5202936"/>
          </a:xfrm>
        </p:spPr>
        <p:txBody>
          <a:bodyPr>
            <a:normAutofit/>
          </a:bodyPr>
          <a:lstStyle/>
          <a:p>
            <a:pPr marL="0" indent="0">
              <a:buNone/>
            </a:pPr>
            <a:r>
              <a:rPr lang="en-SG" sz="3600" baseline="30000" dirty="0"/>
              <a:t>2 </a:t>
            </a:r>
            <a:r>
              <a:rPr lang="en-SG" sz="3600" dirty="0"/>
              <a:t>At that time the Lord said to Joshua, “Make flint knives and circumcise the Israelites again.” </a:t>
            </a:r>
          </a:p>
          <a:p>
            <a:pPr marL="0" indent="0">
              <a:buNone/>
            </a:pPr>
            <a:r>
              <a:rPr lang="en-SG" sz="3600" baseline="30000" dirty="0"/>
              <a:t>3 </a:t>
            </a:r>
            <a:r>
              <a:rPr lang="en-SG" sz="3600" dirty="0"/>
              <a:t>So Joshua made flint knives and circumcised the Israelites at </a:t>
            </a:r>
            <a:r>
              <a:rPr lang="en-SG" sz="3600" dirty="0" err="1"/>
              <a:t>Gibeath</a:t>
            </a:r>
            <a:r>
              <a:rPr lang="en-SG" sz="3600" dirty="0"/>
              <a:t> </a:t>
            </a:r>
            <a:r>
              <a:rPr lang="en-SG" sz="3600" dirty="0" err="1"/>
              <a:t>Haaraloth</a:t>
            </a:r>
            <a:r>
              <a:rPr lang="en-SG" sz="3600" dirty="0"/>
              <a:t>. </a:t>
            </a:r>
            <a:r>
              <a:rPr lang="en-SG" sz="3600" baseline="30000" dirty="0"/>
              <a:t>4 </a:t>
            </a:r>
            <a:r>
              <a:rPr lang="en-SG" sz="3600" dirty="0"/>
              <a:t>Now this is why he did so: All those who came out of Egypt—all the men of military age—died in the wilderness on the way after leaving Egypt. </a:t>
            </a:r>
            <a:r>
              <a:rPr lang="en-SG" sz="3600" baseline="30000" dirty="0"/>
              <a:t>5 </a:t>
            </a:r>
            <a:r>
              <a:rPr lang="en-SG" sz="3600" dirty="0"/>
              <a:t>All the people that came out had been circumcised, but all the people born in the wilderness during the journey from Egypt had not. </a:t>
            </a:r>
            <a:endParaRPr lang="en-SG" dirty="0"/>
          </a:p>
          <a:p>
            <a:pPr marL="0" indent="0">
              <a:buNone/>
            </a:pPr>
            <a:endParaRPr lang="en-SG" dirty="0"/>
          </a:p>
        </p:txBody>
      </p:sp>
    </p:spTree>
    <p:extLst>
      <p:ext uri="{BB962C8B-B14F-4D97-AF65-F5344CB8AC3E}">
        <p14:creationId xmlns:p14="http://schemas.microsoft.com/office/powerpoint/2010/main" val="27669324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0C243-47CF-54EE-B741-36C125B0316B}"/>
              </a:ext>
            </a:extLst>
          </p:cNvPr>
          <p:cNvSpPr>
            <a:spLocks noGrp="1"/>
          </p:cNvSpPr>
          <p:nvPr>
            <p:ph type="title"/>
          </p:nvPr>
        </p:nvSpPr>
        <p:spPr/>
        <p:txBody>
          <a:bodyPr/>
          <a:lstStyle/>
          <a:p>
            <a:r>
              <a:rPr lang="en-SG" b="1" dirty="0"/>
              <a:t>For Modern Circumcision Surgery:</a:t>
            </a:r>
          </a:p>
        </p:txBody>
      </p:sp>
      <p:sp>
        <p:nvSpPr>
          <p:cNvPr id="3" name="Content Placeholder 2">
            <a:extLst>
              <a:ext uri="{FF2B5EF4-FFF2-40B4-BE49-F238E27FC236}">
                <a16:creationId xmlns:a16="http://schemas.microsoft.com/office/drawing/2014/main" id="{768133A4-B033-A355-7997-1A9947857B22}"/>
              </a:ext>
            </a:extLst>
          </p:cNvPr>
          <p:cNvSpPr>
            <a:spLocks noGrp="1"/>
          </p:cNvSpPr>
          <p:nvPr>
            <p:ph idx="1"/>
          </p:nvPr>
        </p:nvSpPr>
        <p:spPr/>
        <p:txBody>
          <a:bodyPr/>
          <a:lstStyle/>
          <a:p>
            <a:r>
              <a:rPr lang="en-SG" sz="3600" dirty="0">
                <a:solidFill>
                  <a:srgbClr val="FFFF00"/>
                </a:solidFill>
              </a:rPr>
              <a:t>“Circumcision recovery typically takes 2-3 weeks for initial healing, though complete healing can take up to 6 weeks.” </a:t>
            </a:r>
          </a:p>
          <a:p>
            <a:pPr marL="0" indent="0">
              <a:buNone/>
            </a:pPr>
            <a:r>
              <a:rPr lang="en-SG" b="1" dirty="0"/>
              <a:t>(Source taken from website of TAF Clinic – Men’s Health Clinic in Singapore: </a:t>
            </a:r>
            <a:r>
              <a:rPr lang="en-SG" u="sng" dirty="0">
                <a:hlinkClick r:id="rId2"/>
              </a:rPr>
              <a:t>https://tafclinic.com.sg/male-circumcision-recovery-timeline/</a:t>
            </a:r>
            <a:r>
              <a:rPr lang="en-SG" dirty="0"/>
              <a:t>)</a:t>
            </a:r>
          </a:p>
          <a:p>
            <a:endParaRPr lang="en-SG" dirty="0"/>
          </a:p>
        </p:txBody>
      </p:sp>
    </p:spTree>
    <p:extLst>
      <p:ext uri="{BB962C8B-B14F-4D97-AF65-F5344CB8AC3E}">
        <p14:creationId xmlns:p14="http://schemas.microsoft.com/office/powerpoint/2010/main" val="9846677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1" name="Slide Background">
            <a:extLst>
              <a:ext uri="{FF2B5EF4-FFF2-40B4-BE49-F238E27FC236}">
                <a16:creationId xmlns:a16="http://schemas.microsoft.com/office/drawing/2014/main" id="{9D768B77-8742-43A0-AF16-6AC4D378E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6153" name="Rectangle 6152">
            <a:extLst>
              <a:ext uri="{FF2B5EF4-FFF2-40B4-BE49-F238E27FC236}">
                <a16:creationId xmlns:a16="http://schemas.microsoft.com/office/drawing/2014/main" id="{48B13CA8-CBEA-4805-955D-CEBE322365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617490" cy="5486399"/>
          </a:xfrm>
          <a:prstGeom prst="rect">
            <a:avLst/>
          </a:prstGeom>
          <a:ln>
            <a:noFill/>
          </a:ln>
          <a:effectLst>
            <a:outerShdw blurRad="393700" dist="127000" dir="5400000" sx="95000" sy="95000" algn="t"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9D4D4A2-B1C3-FA42-1E87-E70907B10437}"/>
              </a:ext>
            </a:extLst>
          </p:cNvPr>
          <p:cNvSpPr>
            <a:spLocks noGrp="1"/>
          </p:cNvSpPr>
          <p:nvPr>
            <p:ph type="title"/>
          </p:nvPr>
        </p:nvSpPr>
        <p:spPr>
          <a:xfrm>
            <a:off x="329183" y="813574"/>
            <a:ext cx="4288305" cy="3859252"/>
          </a:xfrm>
        </p:spPr>
        <p:txBody>
          <a:bodyPr vert="horz" lIns="91440" tIns="45720" rIns="91440" bIns="45720" rtlCol="0" anchor="t">
            <a:normAutofit/>
          </a:bodyPr>
          <a:lstStyle/>
          <a:p>
            <a:r>
              <a:rPr lang="en-US" b="1" dirty="0"/>
              <a:t>“Geographically, Jericho Was Only About 1.5–3 km Away!”</a:t>
            </a:r>
          </a:p>
        </p:txBody>
      </p:sp>
      <p:pic>
        <p:nvPicPr>
          <p:cNvPr id="6146" name="Picture 2">
            <a:extLst>
              <a:ext uri="{FF2B5EF4-FFF2-40B4-BE49-F238E27FC236}">
                <a16:creationId xmlns:a16="http://schemas.microsoft.com/office/drawing/2014/main" id="{FAE320AB-2A9B-0746-FBB5-7C83F9FA463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r="17164"/>
          <a:stretch>
            <a:fillRect/>
          </a:stretch>
        </p:blipFill>
        <p:spPr bwMode="auto">
          <a:xfrm>
            <a:off x="4617490" y="1"/>
            <a:ext cx="7574510" cy="6858000"/>
          </a:xfrm>
          <a:prstGeom prst="rect">
            <a:avLst/>
          </a:prstGeom>
          <a:noFill/>
          <a:effectLst>
            <a:outerShdw blurRad="254000" dist="190500" dir="5580000" sx="90000" sy="90000" algn="ctr" rotWithShape="0">
              <a:srgbClr val="000000">
                <a:alpha val="25000"/>
              </a:srgbClr>
            </a:outerShdw>
          </a:effectLst>
          <a:extLst>
            <a:ext uri="{909E8E84-426E-40DD-AFC4-6F175D3DCCD1}">
              <a14:hiddenFill xmlns:a14="http://schemas.microsoft.com/office/drawing/2010/main">
                <a:solidFill>
                  <a:srgbClr val="FFFFFF"/>
                </a:solidFill>
              </a14:hiddenFill>
            </a:ext>
          </a:extLst>
        </p:spPr>
      </p:pic>
      <mc:AlternateContent xmlns:mc="http://schemas.openxmlformats.org/markup-compatibility/2006">
        <mc:Choice xmlns:p14="http://schemas.microsoft.com/office/powerpoint/2010/main" Requires="p14">
          <p:contentPart p14:bwMode="auto" r:id="rId3">
            <p14:nvContentPartPr>
              <p14:cNvPr id="5" name="Ink 4">
                <a:extLst>
                  <a:ext uri="{FF2B5EF4-FFF2-40B4-BE49-F238E27FC236}">
                    <a16:creationId xmlns:a16="http://schemas.microsoft.com/office/drawing/2014/main" id="{DA469378-3E39-6DF7-128D-C603051D7F2B}"/>
                  </a:ext>
                </a:extLst>
              </p14:cNvPr>
              <p14:cNvContentPartPr/>
              <p14:nvPr/>
            </p14:nvContentPartPr>
            <p14:xfrm>
              <a:off x="8914464" y="2632248"/>
              <a:ext cx="1647000" cy="580680"/>
            </p14:xfrm>
          </p:contentPart>
        </mc:Choice>
        <mc:Fallback>
          <p:pic>
            <p:nvPicPr>
              <p:cNvPr id="5" name="Ink 4">
                <a:extLst>
                  <a:ext uri="{FF2B5EF4-FFF2-40B4-BE49-F238E27FC236}">
                    <a16:creationId xmlns:a16="http://schemas.microsoft.com/office/drawing/2014/main" id="{DA469378-3E39-6DF7-128D-C603051D7F2B}"/>
                  </a:ext>
                </a:extLst>
              </p:cNvPr>
              <p:cNvPicPr/>
              <p:nvPr/>
            </p:nvPicPr>
            <p:blipFill>
              <a:blip r:embed="rId4"/>
              <a:stretch>
                <a:fillRect/>
              </a:stretch>
            </p:blipFill>
            <p:spPr>
              <a:xfrm>
                <a:off x="8860464" y="2524248"/>
                <a:ext cx="1754640" cy="79632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6" name="Ink 5">
                <a:extLst>
                  <a:ext uri="{FF2B5EF4-FFF2-40B4-BE49-F238E27FC236}">
                    <a16:creationId xmlns:a16="http://schemas.microsoft.com/office/drawing/2014/main" id="{407E007E-7A7C-06D2-79D9-C07A8733C9ED}"/>
                  </a:ext>
                </a:extLst>
              </p14:cNvPr>
              <p14:cNvContentPartPr/>
              <p14:nvPr/>
            </p14:nvContentPartPr>
            <p14:xfrm>
              <a:off x="10777464" y="2056608"/>
              <a:ext cx="1168560" cy="641160"/>
            </p14:xfrm>
          </p:contentPart>
        </mc:Choice>
        <mc:Fallback>
          <p:pic>
            <p:nvPicPr>
              <p:cNvPr id="6" name="Ink 5">
                <a:extLst>
                  <a:ext uri="{FF2B5EF4-FFF2-40B4-BE49-F238E27FC236}">
                    <a16:creationId xmlns:a16="http://schemas.microsoft.com/office/drawing/2014/main" id="{407E007E-7A7C-06D2-79D9-C07A8733C9ED}"/>
                  </a:ext>
                </a:extLst>
              </p:cNvPr>
              <p:cNvPicPr/>
              <p:nvPr/>
            </p:nvPicPr>
            <p:blipFill>
              <a:blip r:embed="rId6"/>
              <a:stretch>
                <a:fillRect/>
              </a:stretch>
            </p:blipFill>
            <p:spPr>
              <a:xfrm>
                <a:off x="10723464" y="1948968"/>
                <a:ext cx="1276200" cy="856800"/>
              </a:xfrm>
              <a:prstGeom prst="rect">
                <a:avLst/>
              </a:prstGeom>
            </p:spPr>
          </p:pic>
        </mc:Fallback>
      </mc:AlternateContent>
      <p:grpSp>
        <p:nvGrpSpPr>
          <p:cNvPr id="9" name="Group 8">
            <a:extLst>
              <a:ext uri="{FF2B5EF4-FFF2-40B4-BE49-F238E27FC236}">
                <a16:creationId xmlns:a16="http://schemas.microsoft.com/office/drawing/2014/main" id="{071F727A-7FB0-FF75-3413-CF9BF990B6E0}"/>
              </a:ext>
            </a:extLst>
          </p:cNvPr>
          <p:cNvGrpSpPr/>
          <p:nvPr/>
        </p:nvGrpSpPr>
        <p:grpSpPr>
          <a:xfrm>
            <a:off x="8904384" y="1917288"/>
            <a:ext cx="3236760" cy="1464120"/>
            <a:chOff x="8904384" y="1917288"/>
            <a:chExt cx="3236760" cy="1464120"/>
          </a:xfrm>
        </p:grpSpPr>
        <mc:AlternateContent xmlns:mc="http://schemas.openxmlformats.org/markup-compatibility/2006">
          <mc:Choice xmlns:p14="http://schemas.microsoft.com/office/powerpoint/2010/main" Requires="p14">
            <p:contentPart p14:bwMode="auto" r:id="rId7">
              <p14:nvContentPartPr>
                <p14:cNvPr id="7" name="Ink 6">
                  <a:extLst>
                    <a:ext uri="{FF2B5EF4-FFF2-40B4-BE49-F238E27FC236}">
                      <a16:creationId xmlns:a16="http://schemas.microsoft.com/office/drawing/2014/main" id="{85D8F51C-01A4-74E6-78C6-E7C61B15B30A}"/>
                    </a:ext>
                  </a:extLst>
                </p14:cNvPr>
                <p14:cNvContentPartPr/>
                <p14:nvPr/>
              </p14:nvContentPartPr>
              <p14:xfrm>
                <a:off x="10593144" y="1917288"/>
                <a:ext cx="1548000" cy="1038600"/>
              </p14:xfrm>
            </p:contentPart>
          </mc:Choice>
          <mc:Fallback>
            <p:pic>
              <p:nvPicPr>
                <p:cNvPr id="7" name="Ink 6">
                  <a:extLst>
                    <a:ext uri="{FF2B5EF4-FFF2-40B4-BE49-F238E27FC236}">
                      <a16:creationId xmlns:a16="http://schemas.microsoft.com/office/drawing/2014/main" id="{85D8F51C-01A4-74E6-78C6-E7C61B15B30A}"/>
                    </a:ext>
                  </a:extLst>
                </p:cNvPr>
                <p:cNvPicPr/>
                <p:nvPr/>
              </p:nvPicPr>
              <p:blipFill>
                <a:blip r:embed="rId8"/>
                <a:stretch>
                  <a:fillRect/>
                </a:stretch>
              </p:blipFill>
              <p:spPr>
                <a:xfrm>
                  <a:off x="10587024" y="1911168"/>
                  <a:ext cx="1560240" cy="105084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8" name="Ink 7">
                  <a:extLst>
                    <a:ext uri="{FF2B5EF4-FFF2-40B4-BE49-F238E27FC236}">
                      <a16:creationId xmlns:a16="http://schemas.microsoft.com/office/drawing/2014/main" id="{F1864871-3B1E-6AF6-2DB3-44FC25514482}"/>
                    </a:ext>
                  </a:extLst>
                </p14:cNvPr>
                <p14:cNvContentPartPr/>
                <p14:nvPr/>
              </p14:nvContentPartPr>
              <p14:xfrm>
                <a:off x="8904384" y="2402208"/>
                <a:ext cx="1668240" cy="979200"/>
              </p14:xfrm>
            </p:contentPart>
          </mc:Choice>
          <mc:Fallback>
            <p:pic>
              <p:nvPicPr>
                <p:cNvPr id="8" name="Ink 7">
                  <a:extLst>
                    <a:ext uri="{FF2B5EF4-FFF2-40B4-BE49-F238E27FC236}">
                      <a16:creationId xmlns:a16="http://schemas.microsoft.com/office/drawing/2014/main" id="{F1864871-3B1E-6AF6-2DB3-44FC25514482}"/>
                    </a:ext>
                  </a:extLst>
                </p:cNvPr>
                <p:cNvPicPr/>
                <p:nvPr/>
              </p:nvPicPr>
              <p:blipFill>
                <a:blip r:embed="rId10"/>
                <a:stretch>
                  <a:fillRect/>
                </a:stretch>
              </p:blipFill>
              <p:spPr>
                <a:xfrm>
                  <a:off x="8898264" y="2396088"/>
                  <a:ext cx="1680480" cy="991440"/>
                </a:xfrm>
                <a:prstGeom prst="rect">
                  <a:avLst/>
                </a:prstGeom>
              </p:spPr>
            </p:pic>
          </mc:Fallback>
        </mc:AlternateContent>
      </p:grpSp>
    </p:spTree>
    <p:extLst>
      <p:ext uri="{BB962C8B-B14F-4D97-AF65-F5344CB8AC3E}">
        <p14:creationId xmlns:p14="http://schemas.microsoft.com/office/powerpoint/2010/main" val="15504292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67E656-B439-5E68-8E70-31241D74E8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AA23A5-99D9-7EE6-2AC4-7A84FE51B30E}"/>
              </a:ext>
            </a:extLst>
          </p:cNvPr>
          <p:cNvSpPr>
            <a:spLocks noGrp="1"/>
          </p:cNvSpPr>
          <p:nvPr>
            <p:ph type="title"/>
          </p:nvPr>
        </p:nvSpPr>
        <p:spPr/>
        <p:txBody>
          <a:bodyPr/>
          <a:lstStyle/>
          <a:p>
            <a:r>
              <a:rPr lang="en-SG" b="1" dirty="0"/>
              <a:t>Joshua 5:8</a:t>
            </a:r>
            <a:br>
              <a:rPr lang="en-SG" dirty="0"/>
            </a:br>
            <a:endParaRPr lang="en-SG" dirty="0"/>
          </a:p>
        </p:txBody>
      </p:sp>
      <p:sp>
        <p:nvSpPr>
          <p:cNvPr id="3" name="Content Placeholder 2">
            <a:extLst>
              <a:ext uri="{FF2B5EF4-FFF2-40B4-BE49-F238E27FC236}">
                <a16:creationId xmlns:a16="http://schemas.microsoft.com/office/drawing/2014/main" id="{A4E24F01-432E-757E-F642-02EAB8A3F7AD}"/>
              </a:ext>
            </a:extLst>
          </p:cNvPr>
          <p:cNvSpPr>
            <a:spLocks noGrp="1"/>
          </p:cNvSpPr>
          <p:nvPr>
            <p:ph idx="1"/>
          </p:nvPr>
        </p:nvSpPr>
        <p:spPr>
          <a:xfrm>
            <a:off x="838200" y="1124712"/>
            <a:ext cx="10930128" cy="5202936"/>
          </a:xfrm>
        </p:spPr>
        <p:txBody>
          <a:bodyPr>
            <a:normAutofit/>
          </a:bodyPr>
          <a:lstStyle/>
          <a:p>
            <a:pPr marL="0" indent="0">
              <a:buNone/>
            </a:pPr>
            <a:r>
              <a:rPr lang="en-SG" sz="3600" b="1" baseline="30000" dirty="0"/>
              <a:t>8 </a:t>
            </a:r>
            <a:r>
              <a:rPr lang="en-SG" sz="3600" dirty="0"/>
              <a:t>And after the whole nation had been circumcised, they remained where they were in camp until they were healed. </a:t>
            </a:r>
            <a:endParaRPr lang="en-SG" dirty="0"/>
          </a:p>
          <a:p>
            <a:pPr marL="0" indent="0">
              <a:buNone/>
            </a:pPr>
            <a:endParaRPr lang="en-SG" dirty="0"/>
          </a:p>
        </p:txBody>
      </p:sp>
    </p:spTree>
    <p:extLst>
      <p:ext uri="{BB962C8B-B14F-4D97-AF65-F5344CB8AC3E}">
        <p14:creationId xmlns:p14="http://schemas.microsoft.com/office/powerpoint/2010/main" val="103232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4025B-2B94-9B98-3A13-768BA155EC5A}"/>
              </a:ext>
            </a:extLst>
          </p:cNvPr>
          <p:cNvSpPr>
            <a:spLocks noGrp="1"/>
          </p:cNvSpPr>
          <p:nvPr>
            <p:ph type="title"/>
          </p:nvPr>
        </p:nvSpPr>
        <p:spPr/>
        <p:txBody>
          <a:bodyPr/>
          <a:lstStyle/>
          <a:p>
            <a:r>
              <a:rPr lang="en-SG" b="1" i="1" dirty="0" err="1">
                <a:solidFill>
                  <a:srgbClr val="FFFF00"/>
                </a:solidFill>
              </a:rPr>
              <a:t>Wiersbe</a:t>
            </a:r>
            <a:r>
              <a:rPr lang="en-SG" b="1" i="1" dirty="0">
                <a:solidFill>
                  <a:srgbClr val="FFFF00"/>
                </a:solidFill>
              </a:rPr>
              <a:t> Bible Commentary</a:t>
            </a:r>
            <a:endParaRPr lang="en-SG" dirty="0">
              <a:solidFill>
                <a:srgbClr val="FFFF00"/>
              </a:solidFill>
            </a:endParaRPr>
          </a:p>
        </p:txBody>
      </p:sp>
      <p:sp>
        <p:nvSpPr>
          <p:cNvPr id="3" name="Content Placeholder 2">
            <a:extLst>
              <a:ext uri="{FF2B5EF4-FFF2-40B4-BE49-F238E27FC236}">
                <a16:creationId xmlns:a16="http://schemas.microsoft.com/office/drawing/2014/main" id="{F50B2FD1-DE85-5AEA-0F76-12FE3B1F6D5D}"/>
              </a:ext>
            </a:extLst>
          </p:cNvPr>
          <p:cNvSpPr>
            <a:spLocks noGrp="1"/>
          </p:cNvSpPr>
          <p:nvPr>
            <p:ph idx="1"/>
          </p:nvPr>
        </p:nvSpPr>
        <p:spPr/>
        <p:txBody>
          <a:bodyPr/>
          <a:lstStyle/>
          <a:p>
            <a:r>
              <a:rPr lang="en-SG" sz="3600" b="1" dirty="0"/>
              <a:t>“The triumphant conquest of the land was to be the victory of God, not the victory of Israel or of Joshua. It was neither the expertise of the Jewish army nor the emotions of the enemy that would give Israel the victory, but the presence and blessing of the Lord.”</a:t>
            </a:r>
            <a:endParaRPr lang="en-SG" sz="3600" dirty="0"/>
          </a:p>
          <a:p>
            <a:endParaRPr lang="en-SG" dirty="0"/>
          </a:p>
        </p:txBody>
      </p:sp>
    </p:spTree>
    <p:extLst>
      <p:ext uri="{BB962C8B-B14F-4D97-AF65-F5344CB8AC3E}">
        <p14:creationId xmlns:p14="http://schemas.microsoft.com/office/powerpoint/2010/main" val="21864038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D14D04-828B-EFE2-E1A2-673CE99C70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2AFBF7-1054-29F7-F1ED-AA3CCB9B84C1}"/>
              </a:ext>
            </a:extLst>
          </p:cNvPr>
          <p:cNvSpPr>
            <a:spLocks noGrp="1"/>
          </p:cNvSpPr>
          <p:nvPr>
            <p:ph type="title"/>
          </p:nvPr>
        </p:nvSpPr>
        <p:spPr/>
        <p:txBody>
          <a:bodyPr/>
          <a:lstStyle/>
          <a:p>
            <a:r>
              <a:rPr lang="en-SG" b="1" dirty="0">
                <a:solidFill>
                  <a:srgbClr val="FFFF00"/>
                </a:solidFill>
              </a:rPr>
              <a:t>For Personal Reflection:</a:t>
            </a:r>
            <a:endParaRPr lang="en-SG" dirty="0">
              <a:solidFill>
                <a:srgbClr val="FFFF00"/>
              </a:solidFill>
            </a:endParaRPr>
          </a:p>
        </p:txBody>
      </p:sp>
      <p:sp>
        <p:nvSpPr>
          <p:cNvPr id="3" name="Content Placeholder 2">
            <a:extLst>
              <a:ext uri="{FF2B5EF4-FFF2-40B4-BE49-F238E27FC236}">
                <a16:creationId xmlns:a16="http://schemas.microsoft.com/office/drawing/2014/main" id="{138E8B89-23B3-4F34-74D6-258D30FE9B35}"/>
              </a:ext>
            </a:extLst>
          </p:cNvPr>
          <p:cNvSpPr>
            <a:spLocks noGrp="1"/>
          </p:cNvSpPr>
          <p:nvPr>
            <p:ph idx="1"/>
          </p:nvPr>
        </p:nvSpPr>
        <p:spPr/>
        <p:txBody>
          <a:bodyPr/>
          <a:lstStyle/>
          <a:p>
            <a:r>
              <a:rPr lang="en-SG" sz="4000" b="1" dirty="0"/>
              <a:t>Is there something God is asking you to trust Him with, even if it doesn’t make sense from a human perspective?</a:t>
            </a:r>
            <a:endParaRPr lang="en-SG" sz="4000" dirty="0"/>
          </a:p>
          <a:p>
            <a:pPr marL="0" indent="0">
              <a:buNone/>
            </a:pPr>
            <a:endParaRPr lang="en-SG" dirty="0"/>
          </a:p>
        </p:txBody>
      </p:sp>
    </p:spTree>
    <p:extLst>
      <p:ext uri="{BB962C8B-B14F-4D97-AF65-F5344CB8AC3E}">
        <p14:creationId xmlns:p14="http://schemas.microsoft.com/office/powerpoint/2010/main" val="25160647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66021-BEC2-2B53-B9AC-0A1539A40B57}"/>
              </a:ext>
            </a:extLst>
          </p:cNvPr>
          <p:cNvSpPr>
            <a:spLocks noGrp="1"/>
          </p:cNvSpPr>
          <p:nvPr>
            <p:ph type="title"/>
          </p:nvPr>
        </p:nvSpPr>
        <p:spPr/>
        <p:txBody>
          <a:bodyPr>
            <a:normAutofit fontScale="90000"/>
          </a:bodyPr>
          <a:lstStyle/>
          <a:p>
            <a:r>
              <a:rPr lang="en-SG" b="1" dirty="0">
                <a:solidFill>
                  <a:srgbClr val="FFFF00"/>
                </a:solidFill>
              </a:rPr>
              <a:t>Online Article: “Why You Should Accept Help Even When You Think You Don’t Need It.”</a:t>
            </a:r>
            <a:br>
              <a:rPr lang="en-SG" b="1" dirty="0">
                <a:solidFill>
                  <a:srgbClr val="FFFF00"/>
                </a:solidFill>
              </a:rPr>
            </a:br>
            <a:endParaRPr lang="en-SG" b="1" dirty="0">
              <a:solidFill>
                <a:srgbClr val="FFFF00"/>
              </a:solidFill>
            </a:endParaRPr>
          </a:p>
        </p:txBody>
      </p:sp>
      <p:sp>
        <p:nvSpPr>
          <p:cNvPr id="3" name="Content Placeholder 2">
            <a:extLst>
              <a:ext uri="{FF2B5EF4-FFF2-40B4-BE49-F238E27FC236}">
                <a16:creationId xmlns:a16="http://schemas.microsoft.com/office/drawing/2014/main" id="{05D3F855-2253-6444-A497-E0D31B8C98E7}"/>
              </a:ext>
            </a:extLst>
          </p:cNvPr>
          <p:cNvSpPr>
            <a:spLocks noGrp="1"/>
          </p:cNvSpPr>
          <p:nvPr>
            <p:ph idx="1"/>
          </p:nvPr>
        </p:nvSpPr>
        <p:spPr/>
        <p:txBody>
          <a:bodyPr/>
          <a:lstStyle/>
          <a:p>
            <a:r>
              <a:rPr lang="en-SG" sz="4000" dirty="0"/>
              <a:t>In the article, the author who is a Professor of Counselling Psychology describes </a:t>
            </a:r>
            <a:r>
              <a:rPr lang="en-SG" sz="4000" b="1" dirty="0"/>
              <a:t>3 types</a:t>
            </a:r>
            <a:r>
              <a:rPr lang="en-SG" sz="4000" dirty="0"/>
              <a:t> of people who find it difficult to accept help from others even when they need it. </a:t>
            </a:r>
          </a:p>
          <a:p>
            <a:endParaRPr lang="en-SG" dirty="0"/>
          </a:p>
        </p:txBody>
      </p:sp>
    </p:spTree>
    <p:extLst>
      <p:ext uri="{BB962C8B-B14F-4D97-AF65-F5344CB8AC3E}">
        <p14:creationId xmlns:p14="http://schemas.microsoft.com/office/powerpoint/2010/main" val="26572309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41E254-0C12-22A8-8A4C-10CA806049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CB1876-4DC8-8F7B-92E9-A1B5FD061217}"/>
              </a:ext>
            </a:extLst>
          </p:cNvPr>
          <p:cNvSpPr>
            <a:spLocks noGrp="1"/>
          </p:cNvSpPr>
          <p:nvPr>
            <p:ph type="title"/>
          </p:nvPr>
        </p:nvSpPr>
        <p:spPr/>
        <p:txBody>
          <a:bodyPr>
            <a:normAutofit fontScale="90000"/>
          </a:bodyPr>
          <a:lstStyle/>
          <a:p>
            <a:r>
              <a:rPr lang="en-SG" b="1" dirty="0">
                <a:solidFill>
                  <a:srgbClr val="FFFF00"/>
                </a:solidFill>
              </a:rPr>
              <a:t>Online Article: “Why You Should Accept Help Even When You Think You Don’t Need It.”</a:t>
            </a:r>
            <a:br>
              <a:rPr lang="en-SG" b="1" dirty="0">
                <a:solidFill>
                  <a:srgbClr val="FFFF00"/>
                </a:solidFill>
              </a:rPr>
            </a:br>
            <a:endParaRPr lang="en-SG" b="1" dirty="0">
              <a:solidFill>
                <a:srgbClr val="FFFF00"/>
              </a:solidFill>
            </a:endParaRPr>
          </a:p>
        </p:txBody>
      </p:sp>
      <p:sp>
        <p:nvSpPr>
          <p:cNvPr id="3" name="Content Placeholder 2">
            <a:extLst>
              <a:ext uri="{FF2B5EF4-FFF2-40B4-BE49-F238E27FC236}">
                <a16:creationId xmlns:a16="http://schemas.microsoft.com/office/drawing/2014/main" id="{C1565419-8B39-C9B7-BD19-A7F6B268B941}"/>
              </a:ext>
            </a:extLst>
          </p:cNvPr>
          <p:cNvSpPr>
            <a:spLocks noGrp="1"/>
          </p:cNvSpPr>
          <p:nvPr>
            <p:ph idx="1"/>
          </p:nvPr>
        </p:nvSpPr>
        <p:spPr/>
        <p:txBody>
          <a:bodyPr/>
          <a:lstStyle/>
          <a:p>
            <a:pPr marL="0" indent="0">
              <a:buNone/>
            </a:pPr>
            <a:r>
              <a:rPr lang="en-SG" sz="3600" b="1" dirty="0"/>
              <a:t>1. </a:t>
            </a:r>
            <a:r>
              <a:rPr lang="en-SG" sz="3600" b="1" u="sng" dirty="0"/>
              <a:t>Hyper-Independence</a:t>
            </a:r>
            <a:r>
              <a:rPr lang="en-SG" sz="3600" dirty="0"/>
              <a:t>:</a:t>
            </a:r>
          </a:p>
          <a:p>
            <a:pPr marL="0" indent="0">
              <a:buNone/>
            </a:pPr>
            <a:r>
              <a:rPr lang="en-SG" sz="3600" dirty="0"/>
              <a:t>“You avoid depending on anyone, and you have few meaningful relationships… Vulnerability terrifies you. Asking for help feels impossible.”</a:t>
            </a:r>
            <a:endParaRPr lang="en-SG" dirty="0"/>
          </a:p>
          <a:p>
            <a:pPr marL="0" indent="0">
              <a:buNone/>
            </a:pPr>
            <a:endParaRPr lang="en-SG" dirty="0"/>
          </a:p>
          <a:p>
            <a:pPr marL="0" indent="0">
              <a:buNone/>
            </a:pPr>
            <a:r>
              <a:rPr lang="en-SG" dirty="0"/>
              <a:t>(Source taken from: </a:t>
            </a:r>
            <a:r>
              <a:rPr lang="en-SG" u="sng" dirty="0">
                <a:hlinkClick r:id="rId2"/>
              </a:rPr>
              <a:t>https://www.psychologytoday.com/us/blog/gratefully/202601/the-5-ways-we-lean-on-others-or-dont</a:t>
            </a:r>
            <a:r>
              <a:rPr lang="en-SG" dirty="0"/>
              <a:t>)</a:t>
            </a:r>
          </a:p>
          <a:p>
            <a:pPr marL="0" indent="0">
              <a:buNone/>
            </a:pPr>
            <a:endParaRPr lang="en-SG" dirty="0"/>
          </a:p>
        </p:txBody>
      </p:sp>
    </p:spTree>
    <p:extLst>
      <p:ext uri="{BB962C8B-B14F-4D97-AF65-F5344CB8AC3E}">
        <p14:creationId xmlns:p14="http://schemas.microsoft.com/office/powerpoint/2010/main" val="19914801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D49DC7-FDEC-5CFC-29A1-041A6FA9C8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7D5591-BF87-FC8C-45F6-AC67FE4FEE56}"/>
              </a:ext>
            </a:extLst>
          </p:cNvPr>
          <p:cNvSpPr>
            <a:spLocks noGrp="1"/>
          </p:cNvSpPr>
          <p:nvPr>
            <p:ph type="title"/>
          </p:nvPr>
        </p:nvSpPr>
        <p:spPr/>
        <p:txBody>
          <a:bodyPr>
            <a:normAutofit fontScale="90000"/>
          </a:bodyPr>
          <a:lstStyle/>
          <a:p>
            <a:r>
              <a:rPr lang="en-SG" b="1" dirty="0">
                <a:solidFill>
                  <a:srgbClr val="FFFF00"/>
                </a:solidFill>
              </a:rPr>
              <a:t>Online Article: “Why You Should Accept Help Even When You Think You Don’t Need It.”</a:t>
            </a:r>
            <a:br>
              <a:rPr lang="en-SG" b="1" dirty="0">
                <a:solidFill>
                  <a:srgbClr val="FFFF00"/>
                </a:solidFill>
              </a:rPr>
            </a:br>
            <a:endParaRPr lang="en-SG" b="1" dirty="0">
              <a:solidFill>
                <a:srgbClr val="FFFF00"/>
              </a:solidFill>
            </a:endParaRPr>
          </a:p>
        </p:txBody>
      </p:sp>
      <p:sp>
        <p:nvSpPr>
          <p:cNvPr id="3" name="Content Placeholder 2">
            <a:extLst>
              <a:ext uri="{FF2B5EF4-FFF2-40B4-BE49-F238E27FC236}">
                <a16:creationId xmlns:a16="http://schemas.microsoft.com/office/drawing/2014/main" id="{14DEFB6D-C483-7AD8-95E1-2997F4F912E8}"/>
              </a:ext>
            </a:extLst>
          </p:cNvPr>
          <p:cNvSpPr>
            <a:spLocks noGrp="1"/>
          </p:cNvSpPr>
          <p:nvPr>
            <p:ph idx="1"/>
          </p:nvPr>
        </p:nvSpPr>
        <p:spPr/>
        <p:txBody>
          <a:bodyPr>
            <a:normAutofit/>
          </a:bodyPr>
          <a:lstStyle/>
          <a:p>
            <a:pPr marL="0" indent="0">
              <a:buNone/>
            </a:pPr>
            <a:r>
              <a:rPr lang="en-SG" sz="3600" b="1" dirty="0"/>
              <a:t>2. </a:t>
            </a:r>
            <a:r>
              <a:rPr lang="en-SG" sz="3600" b="1" u="sng" dirty="0" err="1"/>
              <a:t>Caretakerism</a:t>
            </a:r>
            <a:r>
              <a:rPr lang="en-SG" sz="3600" dirty="0"/>
              <a:t>:</a:t>
            </a:r>
          </a:p>
          <a:p>
            <a:pPr marL="0" indent="0">
              <a:buNone/>
            </a:pPr>
            <a:r>
              <a:rPr lang="en-SG" sz="3600" dirty="0"/>
              <a:t>“You’re great at giving, terrible at receiving. You form meaningful relationships by helping others…but </a:t>
            </a:r>
            <a:r>
              <a:rPr lang="en-SG" sz="3600" i="1" dirty="0"/>
              <a:t>resist</a:t>
            </a:r>
            <a:r>
              <a:rPr lang="en-SG" sz="3600" dirty="0"/>
              <a:t> the thought of being cared for yourself.”</a:t>
            </a:r>
          </a:p>
          <a:p>
            <a:pPr marL="0" indent="0">
              <a:buNone/>
            </a:pPr>
            <a:endParaRPr lang="en-SG" sz="3600" dirty="0"/>
          </a:p>
          <a:p>
            <a:pPr marL="0" indent="0">
              <a:buNone/>
            </a:pPr>
            <a:r>
              <a:rPr lang="en-SG" dirty="0"/>
              <a:t>(Source taken from: </a:t>
            </a:r>
            <a:r>
              <a:rPr lang="en-SG" u="sng" dirty="0">
                <a:hlinkClick r:id="rId2"/>
              </a:rPr>
              <a:t>https://www.psychologytoday.com/us/blog/gratefully/202601/the-5-ways-we-lean-on-others-or-dont</a:t>
            </a:r>
            <a:r>
              <a:rPr lang="en-SG" dirty="0"/>
              <a:t>)</a:t>
            </a:r>
          </a:p>
          <a:p>
            <a:pPr marL="0" indent="0">
              <a:buNone/>
            </a:pPr>
            <a:endParaRPr lang="en-SG" sz="3600" dirty="0"/>
          </a:p>
        </p:txBody>
      </p:sp>
    </p:spTree>
    <p:extLst>
      <p:ext uri="{BB962C8B-B14F-4D97-AF65-F5344CB8AC3E}">
        <p14:creationId xmlns:p14="http://schemas.microsoft.com/office/powerpoint/2010/main" val="19396749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31BC63-9D95-BAEE-F1BD-37EEE0EBAD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3762BD-3B67-540E-5F05-C208E44636B2}"/>
              </a:ext>
            </a:extLst>
          </p:cNvPr>
          <p:cNvSpPr>
            <a:spLocks noGrp="1"/>
          </p:cNvSpPr>
          <p:nvPr>
            <p:ph type="title"/>
          </p:nvPr>
        </p:nvSpPr>
        <p:spPr/>
        <p:txBody>
          <a:bodyPr>
            <a:normAutofit fontScale="90000"/>
          </a:bodyPr>
          <a:lstStyle/>
          <a:p>
            <a:r>
              <a:rPr lang="en-SG" b="1" dirty="0">
                <a:solidFill>
                  <a:srgbClr val="FFFF00"/>
                </a:solidFill>
              </a:rPr>
              <a:t>Online Article: “Why You Should Accept Help Even When You Think You Don’t Need It.”</a:t>
            </a:r>
            <a:br>
              <a:rPr lang="en-SG" b="1" dirty="0">
                <a:solidFill>
                  <a:srgbClr val="FFFF00"/>
                </a:solidFill>
              </a:rPr>
            </a:br>
            <a:endParaRPr lang="en-SG" b="1" dirty="0">
              <a:solidFill>
                <a:srgbClr val="FFFF00"/>
              </a:solidFill>
            </a:endParaRPr>
          </a:p>
        </p:txBody>
      </p:sp>
      <p:sp>
        <p:nvSpPr>
          <p:cNvPr id="3" name="Content Placeholder 2">
            <a:extLst>
              <a:ext uri="{FF2B5EF4-FFF2-40B4-BE49-F238E27FC236}">
                <a16:creationId xmlns:a16="http://schemas.microsoft.com/office/drawing/2014/main" id="{C631C1C1-7A92-70D9-0784-613B1E51C1A3}"/>
              </a:ext>
            </a:extLst>
          </p:cNvPr>
          <p:cNvSpPr>
            <a:spLocks noGrp="1"/>
          </p:cNvSpPr>
          <p:nvPr>
            <p:ph idx="1"/>
          </p:nvPr>
        </p:nvSpPr>
        <p:spPr/>
        <p:txBody>
          <a:bodyPr>
            <a:normAutofit lnSpcReduction="10000"/>
          </a:bodyPr>
          <a:lstStyle/>
          <a:p>
            <a:pPr marL="0" indent="0">
              <a:buNone/>
            </a:pPr>
            <a:r>
              <a:rPr lang="en-SG" sz="3600" b="1" dirty="0"/>
              <a:t>3. </a:t>
            </a:r>
            <a:r>
              <a:rPr lang="en-SG" sz="3600" b="1" u="sng" dirty="0"/>
              <a:t>Stigmatized Dependence</a:t>
            </a:r>
            <a:r>
              <a:rPr lang="en-SG" sz="3600" dirty="0"/>
              <a:t>:</a:t>
            </a:r>
          </a:p>
          <a:p>
            <a:pPr marL="0" indent="0">
              <a:buNone/>
            </a:pPr>
            <a:r>
              <a:rPr lang="en-SG" sz="3600" dirty="0"/>
              <a:t>“You do rely on others, but you feel ashamed of it. Maybe you’ve internalized the idea that needing people equals weakness. Instead of leaning in, you hide your needs or apologize for them.”</a:t>
            </a:r>
          </a:p>
          <a:p>
            <a:pPr marL="0" indent="0">
              <a:buNone/>
            </a:pPr>
            <a:endParaRPr lang="en-SG" sz="3600" dirty="0"/>
          </a:p>
          <a:p>
            <a:pPr marL="0" indent="0">
              <a:buNone/>
            </a:pPr>
            <a:r>
              <a:rPr lang="en-SG" dirty="0"/>
              <a:t>(Source taken from: </a:t>
            </a:r>
            <a:r>
              <a:rPr lang="en-SG" u="sng" dirty="0">
                <a:hlinkClick r:id="rId2"/>
              </a:rPr>
              <a:t>https://www.psychologytoday.com/us/blog/gratefully/202601/the-5-ways-we-lean-on-others-or-dont</a:t>
            </a:r>
            <a:r>
              <a:rPr lang="en-SG" dirty="0"/>
              <a:t>)</a:t>
            </a:r>
          </a:p>
          <a:p>
            <a:pPr marL="0" indent="0">
              <a:buNone/>
            </a:pPr>
            <a:endParaRPr lang="en-SG" sz="3600" dirty="0"/>
          </a:p>
        </p:txBody>
      </p:sp>
    </p:spTree>
    <p:extLst>
      <p:ext uri="{BB962C8B-B14F-4D97-AF65-F5344CB8AC3E}">
        <p14:creationId xmlns:p14="http://schemas.microsoft.com/office/powerpoint/2010/main" val="18757404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B334A51-5180-34FA-73A7-D7A4EC6F72E6}"/>
            </a:ext>
          </a:extLst>
        </p:cNvPr>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BD0785B4-AD78-D8C8-D8F4-AF97ABF03E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8F3FBBDC-48D5-0D42-4373-C2B252104A6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8950" r="23298" b="142"/>
          <a:stretch>
            <a:fillRect/>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1033" name="Rectangle 1032">
            <a:extLst>
              <a:ext uri="{FF2B5EF4-FFF2-40B4-BE49-F238E27FC236}">
                <a16:creationId xmlns:a16="http://schemas.microsoft.com/office/drawing/2014/main" id="{88BF52D2-9EF1-9327-BDCC-F026F2DD92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A347F02-C1E9-A31B-FF30-2924F88EB108}"/>
              </a:ext>
            </a:extLst>
          </p:cNvPr>
          <p:cNvSpPr>
            <a:spLocks noGrp="1"/>
          </p:cNvSpPr>
          <p:nvPr>
            <p:ph type="title"/>
          </p:nvPr>
        </p:nvSpPr>
        <p:spPr>
          <a:xfrm>
            <a:off x="481029" y="3207195"/>
            <a:ext cx="5965491" cy="3184460"/>
          </a:xfrm>
        </p:spPr>
        <p:txBody>
          <a:bodyPr vert="horz" lIns="91440" tIns="45720" rIns="91440" bIns="45720" rtlCol="0" anchor="b">
            <a:noAutofit/>
          </a:bodyPr>
          <a:lstStyle/>
          <a:p>
            <a:r>
              <a:rPr lang="en-SG" b="1" dirty="0"/>
              <a:t>“Just as the Israelites relied on God’s power and guidance to conquer the Promised Land, we too are called to depend on God to live a victorious life here on earth.”</a:t>
            </a:r>
            <a:br>
              <a:rPr lang="en-SG" b="1" dirty="0"/>
            </a:br>
            <a:endParaRPr lang="en-US" b="1" dirty="0"/>
          </a:p>
        </p:txBody>
      </p:sp>
      <p:sp>
        <p:nvSpPr>
          <p:cNvPr id="1035" name="Rectangle 1034">
            <a:extLst>
              <a:ext uri="{FF2B5EF4-FFF2-40B4-BE49-F238E27FC236}">
                <a16:creationId xmlns:a16="http://schemas.microsoft.com/office/drawing/2014/main" id="{86416171-CAE7-3C69-8033-C070492D46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037" name="Rectangle 1036">
            <a:extLst>
              <a:ext uri="{FF2B5EF4-FFF2-40B4-BE49-F238E27FC236}">
                <a16:creationId xmlns:a16="http://schemas.microsoft.com/office/drawing/2014/main" id="{4020F71B-559B-4659-F0B6-ED1DFD366D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0916829"/>
      </p:ext>
    </p:extLst>
  </p:cSld>
  <p:clrMapOvr>
    <a:overrideClrMapping bg1="lt1" tx1="dk1" bg2="lt2" tx2="dk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B0F17-FBB5-9F79-B8EC-830C2ECAAC94}"/>
              </a:ext>
            </a:extLst>
          </p:cNvPr>
          <p:cNvSpPr>
            <a:spLocks noGrp="1"/>
          </p:cNvSpPr>
          <p:nvPr>
            <p:ph type="title"/>
          </p:nvPr>
        </p:nvSpPr>
        <p:spPr/>
        <p:txBody>
          <a:bodyPr>
            <a:normAutofit fontScale="90000"/>
          </a:bodyPr>
          <a:lstStyle/>
          <a:p>
            <a:r>
              <a:rPr lang="en-SG" b="1" dirty="0">
                <a:solidFill>
                  <a:srgbClr val="FFFF00"/>
                </a:solidFill>
              </a:rPr>
              <a:t>(1) The Need to Restore and Renew Our Relationship with God</a:t>
            </a:r>
            <a:br>
              <a:rPr lang="en-SG" dirty="0"/>
            </a:br>
            <a:r>
              <a:rPr lang="en-SG" dirty="0"/>
              <a:t> </a:t>
            </a:r>
          </a:p>
        </p:txBody>
      </p:sp>
      <p:sp>
        <p:nvSpPr>
          <p:cNvPr id="3" name="Content Placeholder 2">
            <a:extLst>
              <a:ext uri="{FF2B5EF4-FFF2-40B4-BE49-F238E27FC236}">
                <a16:creationId xmlns:a16="http://schemas.microsoft.com/office/drawing/2014/main" id="{80630C72-691F-4656-21AB-C81E06EF4FE6}"/>
              </a:ext>
            </a:extLst>
          </p:cNvPr>
          <p:cNvSpPr>
            <a:spLocks noGrp="1"/>
          </p:cNvSpPr>
          <p:nvPr>
            <p:ph idx="1"/>
          </p:nvPr>
        </p:nvSpPr>
        <p:spPr/>
        <p:txBody>
          <a:bodyPr>
            <a:normAutofit lnSpcReduction="10000"/>
          </a:bodyPr>
          <a:lstStyle/>
          <a:p>
            <a:r>
              <a:rPr lang="en-SG" sz="3600" dirty="0"/>
              <a:t>Just as God did with the Israelites at Gilgal, He sometimes asks us to pause, obey, and be renewed in our relationship with Him, before we can experience breakthrough in our lives.</a:t>
            </a:r>
          </a:p>
          <a:p>
            <a:pPr marL="0" indent="0">
              <a:buNone/>
            </a:pPr>
            <a:endParaRPr lang="en-SG" sz="800" dirty="0"/>
          </a:p>
          <a:p>
            <a:r>
              <a:rPr lang="en-SG" sz="3600" dirty="0"/>
              <a:t>The secret is not in how we pray, fast, or worship God it’s about restoring and renewing our relationship with Him, just as the Israelites did in obedience through circumcision.</a:t>
            </a:r>
          </a:p>
          <a:p>
            <a:endParaRPr lang="en-SG" dirty="0"/>
          </a:p>
        </p:txBody>
      </p:sp>
    </p:spTree>
    <p:extLst>
      <p:ext uri="{BB962C8B-B14F-4D97-AF65-F5344CB8AC3E}">
        <p14:creationId xmlns:p14="http://schemas.microsoft.com/office/powerpoint/2010/main" val="2836206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9C8EF8-09A6-C40C-66A9-448BFBF853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C96C90-83C5-03EE-F3C2-5E141A863F29}"/>
              </a:ext>
            </a:extLst>
          </p:cNvPr>
          <p:cNvSpPr>
            <a:spLocks noGrp="1"/>
          </p:cNvSpPr>
          <p:nvPr>
            <p:ph type="title"/>
          </p:nvPr>
        </p:nvSpPr>
        <p:spPr/>
        <p:txBody>
          <a:bodyPr/>
          <a:lstStyle/>
          <a:p>
            <a:r>
              <a:rPr lang="en-SG" b="1" dirty="0"/>
              <a:t>Joshua 5:9-10</a:t>
            </a:r>
            <a:br>
              <a:rPr lang="en-SG" dirty="0"/>
            </a:br>
            <a:endParaRPr lang="en-SG" dirty="0"/>
          </a:p>
        </p:txBody>
      </p:sp>
      <p:sp>
        <p:nvSpPr>
          <p:cNvPr id="3" name="Content Placeholder 2">
            <a:extLst>
              <a:ext uri="{FF2B5EF4-FFF2-40B4-BE49-F238E27FC236}">
                <a16:creationId xmlns:a16="http://schemas.microsoft.com/office/drawing/2014/main" id="{E5169488-AB12-DAAD-9F92-09E4E6BC6AA3}"/>
              </a:ext>
            </a:extLst>
          </p:cNvPr>
          <p:cNvSpPr>
            <a:spLocks noGrp="1"/>
          </p:cNvSpPr>
          <p:nvPr>
            <p:ph idx="1"/>
          </p:nvPr>
        </p:nvSpPr>
        <p:spPr>
          <a:xfrm>
            <a:off x="838200" y="1124712"/>
            <a:ext cx="10930128" cy="5202936"/>
          </a:xfrm>
        </p:spPr>
        <p:txBody>
          <a:bodyPr>
            <a:normAutofit/>
          </a:bodyPr>
          <a:lstStyle/>
          <a:p>
            <a:pPr marL="0" indent="0">
              <a:buNone/>
            </a:pPr>
            <a:r>
              <a:rPr lang="en-SG" sz="3600" b="1" baseline="30000" dirty="0"/>
              <a:t>9 </a:t>
            </a:r>
            <a:r>
              <a:rPr lang="en-SG" sz="3600" dirty="0"/>
              <a:t>Then the Lord said to Joshua, “Today I have rolled away the reproach of Egypt from you.” So the place has been called Gilgal to this day. </a:t>
            </a:r>
          </a:p>
          <a:p>
            <a:pPr marL="0" indent="0">
              <a:buNone/>
            </a:pPr>
            <a:r>
              <a:rPr lang="en-SG" sz="3600" b="1" baseline="30000" dirty="0"/>
              <a:t>10 </a:t>
            </a:r>
            <a:r>
              <a:rPr lang="en-SG" sz="3600" dirty="0"/>
              <a:t>On the evening of the fourteenth day of the month, while camped at Gilgal on the plains of Jericho, the Israelites celebrated the Passover. </a:t>
            </a:r>
          </a:p>
          <a:p>
            <a:pPr marL="0" indent="0">
              <a:buNone/>
            </a:pPr>
            <a:endParaRPr lang="en-SG" dirty="0"/>
          </a:p>
          <a:p>
            <a:pPr marL="0" indent="0">
              <a:buNone/>
            </a:pPr>
            <a:endParaRPr lang="en-SG" dirty="0"/>
          </a:p>
        </p:txBody>
      </p:sp>
    </p:spTree>
    <p:extLst>
      <p:ext uri="{BB962C8B-B14F-4D97-AF65-F5344CB8AC3E}">
        <p14:creationId xmlns:p14="http://schemas.microsoft.com/office/powerpoint/2010/main" val="11964003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AFF5C-3AF2-53CF-BB54-4B8C7B54DCC6}"/>
              </a:ext>
            </a:extLst>
          </p:cNvPr>
          <p:cNvSpPr>
            <a:spLocks noGrp="1"/>
          </p:cNvSpPr>
          <p:nvPr>
            <p:ph type="title"/>
          </p:nvPr>
        </p:nvSpPr>
        <p:spPr/>
        <p:txBody>
          <a:bodyPr/>
          <a:lstStyle/>
          <a:p>
            <a:r>
              <a:rPr lang="en-SG" b="1" dirty="0"/>
              <a:t>Romans 2:28-29</a:t>
            </a:r>
            <a:endParaRPr lang="en-SG" dirty="0"/>
          </a:p>
        </p:txBody>
      </p:sp>
      <p:sp>
        <p:nvSpPr>
          <p:cNvPr id="3" name="Content Placeholder 2">
            <a:extLst>
              <a:ext uri="{FF2B5EF4-FFF2-40B4-BE49-F238E27FC236}">
                <a16:creationId xmlns:a16="http://schemas.microsoft.com/office/drawing/2014/main" id="{D0D2DD6C-6110-4D5F-8842-356FF90D1C5B}"/>
              </a:ext>
            </a:extLst>
          </p:cNvPr>
          <p:cNvSpPr>
            <a:spLocks noGrp="1"/>
          </p:cNvSpPr>
          <p:nvPr>
            <p:ph idx="1"/>
          </p:nvPr>
        </p:nvSpPr>
        <p:spPr/>
        <p:txBody>
          <a:bodyPr/>
          <a:lstStyle/>
          <a:p>
            <a:pPr marL="0" indent="0">
              <a:buNone/>
            </a:pPr>
            <a:r>
              <a:rPr lang="en-SG" sz="3600" baseline="30000" dirty="0"/>
              <a:t>28 </a:t>
            </a:r>
            <a:r>
              <a:rPr lang="en-SG" sz="3600" dirty="0"/>
              <a:t>A person is not a Jew who is one only outwardly, nor is circumcision merely outward and physical. </a:t>
            </a:r>
            <a:r>
              <a:rPr lang="en-SG" sz="3600" baseline="30000" dirty="0"/>
              <a:t>29 </a:t>
            </a:r>
            <a:r>
              <a:rPr lang="en-SG" sz="3600" dirty="0"/>
              <a:t>No, a person is a Jew who is one inwardly; and circumcision is circumcision of the heart, by the Spirit, not by the written code. Such a person’s praise is not from other people, but from God.</a:t>
            </a:r>
          </a:p>
          <a:p>
            <a:pPr marL="0" indent="0">
              <a:buNone/>
            </a:pPr>
            <a:endParaRPr lang="en-SG" dirty="0"/>
          </a:p>
        </p:txBody>
      </p:sp>
    </p:spTree>
    <p:extLst>
      <p:ext uri="{BB962C8B-B14F-4D97-AF65-F5344CB8AC3E}">
        <p14:creationId xmlns:p14="http://schemas.microsoft.com/office/powerpoint/2010/main" val="9197220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69E5CB-CA4A-C1A3-BACA-A191B17E2E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9B11A6-76C9-C950-7C5E-9DEC8858B671}"/>
              </a:ext>
            </a:extLst>
          </p:cNvPr>
          <p:cNvSpPr>
            <a:spLocks noGrp="1"/>
          </p:cNvSpPr>
          <p:nvPr>
            <p:ph type="title"/>
          </p:nvPr>
        </p:nvSpPr>
        <p:spPr/>
        <p:txBody>
          <a:bodyPr/>
          <a:lstStyle/>
          <a:p>
            <a:r>
              <a:rPr lang="en-SG" b="1" dirty="0">
                <a:solidFill>
                  <a:srgbClr val="FFFF00"/>
                </a:solidFill>
              </a:rPr>
              <a:t>For Personal Reflection:</a:t>
            </a:r>
            <a:endParaRPr lang="en-SG" dirty="0">
              <a:solidFill>
                <a:srgbClr val="FFFF00"/>
              </a:solidFill>
            </a:endParaRPr>
          </a:p>
        </p:txBody>
      </p:sp>
      <p:sp>
        <p:nvSpPr>
          <p:cNvPr id="3" name="Content Placeholder 2">
            <a:extLst>
              <a:ext uri="{FF2B5EF4-FFF2-40B4-BE49-F238E27FC236}">
                <a16:creationId xmlns:a16="http://schemas.microsoft.com/office/drawing/2014/main" id="{D7CA0FA9-8984-FB0A-5586-C0C38C2A0F24}"/>
              </a:ext>
            </a:extLst>
          </p:cNvPr>
          <p:cNvSpPr>
            <a:spLocks noGrp="1"/>
          </p:cNvSpPr>
          <p:nvPr>
            <p:ph idx="1"/>
          </p:nvPr>
        </p:nvSpPr>
        <p:spPr/>
        <p:txBody>
          <a:bodyPr/>
          <a:lstStyle/>
          <a:p>
            <a:r>
              <a:rPr lang="en-SG" sz="4000" b="1" dirty="0"/>
              <a:t>Are you simply going through outward religious actions, or is your heart truly devoted to God in love and obedience?</a:t>
            </a:r>
            <a:endParaRPr lang="en-SG" dirty="0"/>
          </a:p>
          <a:p>
            <a:pPr marL="0" indent="0">
              <a:buNone/>
            </a:pPr>
            <a:endParaRPr lang="en-SG" dirty="0"/>
          </a:p>
        </p:txBody>
      </p:sp>
    </p:spTree>
    <p:extLst>
      <p:ext uri="{BB962C8B-B14F-4D97-AF65-F5344CB8AC3E}">
        <p14:creationId xmlns:p14="http://schemas.microsoft.com/office/powerpoint/2010/main" val="27895790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B96E03-9649-CB98-1162-E388A07EB0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1A25F2-AD53-ED36-F520-9F44767FF853}"/>
              </a:ext>
            </a:extLst>
          </p:cNvPr>
          <p:cNvSpPr>
            <a:spLocks noGrp="1"/>
          </p:cNvSpPr>
          <p:nvPr>
            <p:ph type="title"/>
          </p:nvPr>
        </p:nvSpPr>
        <p:spPr/>
        <p:txBody>
          <a:bodyPr>
            <a:normAutofit fontScale="90000"/>
          </a:bodyPr>
          <a:lstStyle/>
          <a:p>
            <a:r>
              <a:rPr lang="en-SG" b="1" dirty="0">
                <a:solidFill>
                  <a:srgbClr val="FFFF00"/>
                </a:solidFill>
              </a:rPr>
              <a:t>(2) The Need to Surrender to God, Not Just Ask Him to Bless Our Plans</a:t>
            </a:r>
            <a:br>
              <a:rPr lang="en-SG" dirty="0"/>
            </a:br>
            <a:r>
              <a:rPr lang="en-SG" dirty="0"/>
              <a:t> </a:t>
            </a:r>
          </a:p>
        </p:txBody>
      </p:sp>
      <p:sp>
        <p:nvSpPr>
          <p:cNvPr id="3" name="Content Placeholder 2">
            <a:extLst>
              <a:ext uri="{FF2B5EF4-FFF2-40B4-BE49-F238E27FC236}">
                <a16:creationId xmlns:a16="http://schemas.microsoft.com/office/drawing/2014/main" id="{FDEB8D6F-8101-DF6E-C80C-173E24B27852}"/>
              </a:ext>
            </a:extLst>
          </p:cNvPr>
          <p:cNvSpPr>
            <a:spLocks noGrp="1"/>
          </p:cNvSpPr>
          <p:nvPr>
            <p:ph idx="1"/>
          </p:nvPr>
        </p:nvSpPr>
        <p:spPr/>
        <p:txBody>
          <a:bodyPr>
            <a:normAutofit/>
          </a:bodyPr>
          <a:lstStyle/>
          <a:p>
            <a:r>
              <a:rPr lang="en-SG" sz="3600" dirty="0"/>
              <a:t>Sometimes, even with the best plans and strategies, God asks us to surrender completely to His will and authority, rather than depending on our own understanding.</a:t>
            </a:r>
          </a:p>
          <a:p>
            <a:endParaRPr lang="en-SG" dirty="0"/>
          </a:p>
        </p:txBody>
      </p:sp>
    </p:spTree>
    <p:extLst>
      <p:ext uri="{BB962C8B-B14F-4D97-AF65-F5344CB8AC3E}">
        <p14:creationId xmlns:p14="http://schemas.microsoft.com/office/powerpoint/2010/main" val="25859937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9A8A27-78E5-FEEA-3B8E-121D033C50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953979-5907-2305-C40D-76DFB098A08D}"/>
              </a:ext>
            </a:extLst>
          </p:cNvPr>
          <p:cNvSpPr>
            <a:spLocks noGrp="1"/>
          </p:cNvSpPr>
          <p:nvPr>
            <p:ph type="title"/>
          </p:nvPr>
        </p:nvSpPr>
        <p:spPr/>
        <p:txBody>
          <a:bodyPr/>
          <a:lstStyle/>
          <a:p>
            <a:r>
              <a:rPr lang="en-SG" b="1" dirty="0"/>
              <a:t>Joshua 5:13-15</a:t>
            </a:r>
            <a:br>
              <a:rPr lang="en-SG" dirty="0"/>
            </a:br>
            <a:endParaRPr lang="en-SG" dirty="0"/>
          </a:p>
        </p:txBody>
      </p:sp>
      <p:sp>
        <p:nvSpPr>
          <p:cNvPr id="3" name="Content Placeholder 2">
            <a:extLst>
              <a:ext uri="{FF2B5EF4-FFF2-40B4-BE49-F238E27FC236}">
                <a16:creationId xmlns:a16="http://schemas.microsoft.com/office/drawing/2014/main" id="{9E9DAEAD-C0C8-85DA-934D-CBAA4CCC4E2B}"/>
              </a:ext>
            </a:extLst>
          </p:cNvPr>
          <p:cNvSpPr>
            <a:spLocks noGrp="1"/>
          </p:cNvSpPr>
          <p:nvPr>
            <p:ph idx="1"/>
          </p:nvPr>
        </p:nvSpPr>
        <p:spPr>
          <a:xfrm>
            <a:off x="838200" y="1124712"/>
            <a:ext cx="10930128" cy="5202936"/>
          </a:xfrm>
        </p:spPr>
        <p:txBody>
          <a:bodyPr>
            <a:normAutofit/>
          </a:bodyPr>
          <a:lstStyle/>
          <a:p>
            <a:pPr marL="0" indent="0">
              <a:buNone/>
            </a:pPr>
            <a:r>
              <a:rPr lang="en-SG" sz="3200" b="1" baseline="30000" dirty="0"/>
              <a:t>13 </a:t>
            </a:r>
            <a:r>
              <a:rPr lang="en-SG" sz="3200" dirty="0"/>
              <a:t>Now when Joshua was near Jericho, he looked up and saw a man standing in front of him with a drawn sword in his hand. Joshua went up to him and asked, “Are you for us or for our enemies?”</a:t>
            </a:r>
          </a:p>
          <a:p>
            <a:pPr marL="0" indent="0">
              <a:buNone/>
            </a:pPr>
            <a:r>
              <a:rPr lang="en-SG" sz="3200" b="1" baseline="30000" dirty="0"/>
              <a:t>14 </a:t>
            </a:r>
            <a:r>
              <a:rPr lang="en-SG" sz="3200" dirty="0"/>
              <a:t>“Neither,” he replied, “but as commander of the army of the Lord I have now come.” Then Joshua fell facedown to the ground in reverence, and asked him, “What message does my Lord</a:t>
            </a:r>
            <a:r>
              <a:rPr lang="en-SG" sz="3200" baseline="30000" dirty="0"/>
              <a:t> </a:t>
            </a:r>
            <a:r>
              <a:rPr lang="en-SG" sz="3200" dirty="0"/>
              <a:t>have for his servant?”</a:t>
            </a:r>
          </a:p>
          <a:p>
            <a:pPr marL="0" indent="0">
              <a:buNone/>
            </a:pPr>
            <a:r>
              <a:rPr lang="en-SG" sz="3200" b="1" baseline="30000" dirty="0"/>
              <a:t>15 </a:t>
            </a:r>
            <a:r>
              <a:rPr lang="en-SG" sz="3200" dirty="0"/>
              <a:t>The commander of the Lord’s army replied, “Take off your sandals, for the place where you are standing is holy.” And Joshua did so.</a:t>
            </a:r>
          </a:p>
          <a:p>
            <a:pPr marL="0" indent="0">
              <a:buNone/>
            </a:pPr>
            <a:endParaRPr lang="en-SG" dirty="0"/>
          </a:p>
          <a:p>
            <a:pPr marL="0" indent="0">
              <a:buNone/>
            </a:pPr>
            <a:endParaRPr lang="en-SG" dirty="0"/>
          </a:p>
        </p:txBody>
      </p:sp>
    </p:spTree>
    <p:extLst>
      <p:ext uri="{BB962C8B-B14F-4D97-AF65-F5344CB8AC3E}">
        <p14:creationId xmlns:p14="http://schemas.microsoft.com/office/powerpoint/2010/main" val="42408036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1D579-D2CC-12AE-6D5F-F51C1B96B7DD}"/>
              </a:ext>
            </a:extLst>
          </p:cNvPr>
          <p:cNvSpPr>
            <a:spLocks noGrp="1"/>
          </p:cNvSpPr>
          <p:nvPr>
            <p:ph type="title"/>
          </p:nvPr>
        </p:nvSpPr>
        <p:spPr/>
        <p:txBody>
          <a:bodyPr/>
          <a:lstStyle/>
          <a:p>
            <a:r>
              <a:rPr lang="en-SG" b="1" dirty="0"/>
              <a:t>Proverbs 3:5-6</a:t>
            </a:r>
            <a:r>
              <a:rPr lang="en-SG" dirty="0"/>
              <a:t> </a:t>
            </a:r>
          </a:p>
        </p:txBody>
      </p:sp>
      <p:sp>
        <p:nvSpPr>
          <p:cNvPr id="3" name="Content Placeholder 2">
            <a:extLst>
              <a:ext uri="{FF2B5EF4-FFF2-40B4-BE49-F238E27FC236}">
                <a16:creationId xmlns:a16="http://schemas.microsoft.com/office/drawing/2014/main" id="{358DD03B-F1B6-31D4-5EF4-5B85927EC847}"/>
              </a:ext>
            </a:extLst>
          </p:cNvPr>
          <p:cNvSpPr>
            <a:spLocks noGrp="1"/>
          </p:cNvSpPr>
          <p:nvPr>
            <p:ph idx="1"/>
          </p:nvPr>
        </p:nvSpPr>
        <p:spPr/>
        <p:txBody>
          <a:bodyPr/>
          <a:lstStyle/>
          <a:p>
            <a:pPr marL="0" indent="0">
              <a:buNone/>
            </a:pPr>
            <a:r>
              <a:rPr lang="en-SG" sz="3600" baseline="30000" dirty="0"/>
              <a:t>5 </a:t>
            </a:r>
            <a:r>
              <a:rPr lang="en-SG" sz="3600" dirty="0"/>
              <a:t>Trust in the Lord with all your heart and lean not on your own understanding; </a:t>
            </a:r>
            <a:r>
              <a:rPr lang="en-SG" sz="3600" baseline="30000" dirty="0"/>
              <a:t>6 </a:t>
            </a:r>
            <a:r>
              <a:rPr lang="en-SG" sz="3600" dirty="0"/>
              <a:t>in all your ways submit to him, and he will make your paths straight. </a:t>
            </a:r>
          </a:p>
          <a:p>
            <a:pPr marL="0" indent="0">
              <a:buNone/>
            </a:pPr>
            <a:endParaRPr lang="en-SG" dirty="0"/>
          </a:p>
        </p:txBody>
      </p:sp>
    </p:spTree>
    <p:extLst>
      <p:ext uri="{BB962C8B-B14F-4D97-AF65-F5344CB8AC3E}">
        <p14:creationId xmlns:p14="http://schemas.microsoft.com/office/powerpoint/2010/main" val="17677371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EDD739-F058-4D8D-10EE-C04D134726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3A5616-00CE-809B-C0E5-06B0ECFBEF1B}"/>
              </a:ext>
            </a:extLst>
          </p:cNvPr>
          <p:cNvSpPr>
            <a:spLocks noGrp="1"/>
          </p:cNvSpPr>
          <p:nvPr>
            <p:ph type="title"/>
          </p:nvPr>
        </p:nvSpPr>
        <p:spPr/>
        <p:txBody>
          <a:bodyPr/>
          <a:lstStyle/>
          <a:p>
            <a:r>
              <a:rPr lang="en-SG" b="1" dirty="0">
                <a:solidFill>
                  <a:srgbClr val="FFFF00"/>
                </a:solidFill>
              </a:rPr>
              <a:t>For Personal Reflection:</a:t>
            </a:r>
            <a:endParaRPr lang="en-SG" dirty="0">
              <a:solidFill>
                <a:srgbClr val="FFFF00"/>
              </a:solidFill>
            </a:endParaRPr>
          </a:p>
        </p:txBody>
      </p:sp>
      <p:sp>
        <p:nvSpPr>
          <p:cNvPr id="3" name="Content Placeholder 2">
            <a:extLst>
              <a:ext uri="{FF2B5EF4-FFF2-40B4-BE49-F238E27FC236}">
                <a16:creationId xmlns:a16="http://schemas.microsoft.com/office/drawing/2014/main" id="{23573CA3-37E1-F74D-9499-2D857B3F480D}"/>
              </a:ext>
            </a:extLst>
          </p:cNvPr>
          <p:cNvSpPr>
            <a:spLocks noGrp="1"/>
          </p:cNvSpPr>
          <p:nvPr>
            <p:ph idx="1"/>
          </p:nvPr>
        </p:nvSpPr>
        <p:spPr/>
        <p:txBody>
          <a:bodyPr/>
          <a:lstStyle/>
          <a:p>
            <a:r>
              <a:rPr lang="en-SG" sz="4000" b="1" dirty="0"/>
              <a:t>Is there an area of your life where you’ve been “rowing against the wind” by relying on your own plans and understanding? Will you surrender that situation to God, trust His authority, and follow His leading?</a:t>
            </a:r>
            <a:endParaRPr lang="en-SG" sz="4000" dirty="0"/>
          </a:p>
          <a:p>
            <a:endParaRPr lang="en-SG" dirty="0"/>
          </a:p>
        </p:txBody>
      </p:sp>
    </p:spTree>
    <p:extLst>
      <p:ext uri="{BB962C8B-B14F-4D97-AF65-F5344CB8AC3E}">
        <p14:creationId xmlns:p14="http://schemas.microsoft.com/office/powerpoint/2010/main" val="9872823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5" name="Flowchart: Document 7174">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0E33DB6-457A-FBD0-0F2F-291E93AA8D0F}"/>
              </a:ext>
            </a:extLst>
          </p:cNvPr>
          <p:cNvSpPr>
            <a:spLocks noGrp="1"/>
          </p:cNvSpPr>
          <p:nvPr>
            <p:ph type="title"/>
          </p:nvPr>
        </p:nvSpPr>
        <p:spPr>
          <a:xfrm>
            <a:off x="838200" y="171162"/>
            <a:ext cx="2840182" cy="2371148"/>
          </a:xfrm>
        </p:spPr>
        <p:txBody>
          <a:bodyPr vert="horz" lIns="91440" tIns="45720" rIns="91440" bIns="45720" rtlCol="0" anchor="ctr">
            <a:normAutofit/>
          </a:bodyPr>
          <a:lstStyle/>
          <a:p>
            <a:r>
              <a:rPr lang="en-US" sz="4000" b="1" kern="1200" dirty="0">
                <a:solidFill>
                  <a:srgbClr val="FFFFFF"/>
                </a:solidFill>
                <a:latin typeface="+mj-lt"/>
                <a:ea typeface="+mj-ea"/>
                <a:cs typeface="+mj-cs"/>
              </a:rPr>
              <a:t>Conclusion: </a:t>
            </a:r>
            <a:br>
              <a:rPr lang="en-US" sz="4000" kern="1200" dirty="0">
                <a:solidFill>
                  <a:srgbClr val="FFFFFF"/>
                </a:solidFill>
                <a:latin typeface="+mj-lt"/>
                <a:ea typeface="+mj-ea"/>
                <a:cs typeface="+mj-cs"/>
              </a:rPr>
            </a:br>
            <a:endParaRPr lang="en-US" sz="4000" kern="1200" dirty="0">
              <a:solidFill>
                <a:srgbClr val="FFFFFF"/>
              </a:solidFill>
              <a:latin typeface="+mj-lt"/>
              <a:ea typeface="+mj-ea"/>
              <a:cs typeface="+mj-cs"/>
            </a:endParaRPr>
          </a:p>
        </p:txBody>
      </p:sp>
      <p:pic>
        <p:nvPicPr>
          <p:cNvPr id="7170" name="Picture 2">
            <a:extLst>
              <a:ext uri="{FF2B5EF4-FFF2-40B4-BE49-F238E27FC236}">
                <a16:creationId xmlns:a16="http://schemas.microsoft.com/office/drawing/2014/main" id="{881EECAD-F078-B86D-C679-72A1357190F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4207933" y="674162"/>
            <a:ext cx="7347537" cy="55106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59703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199" name="Rectangle 8198">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01"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FAE87CA-90AD-AACD-9B37-7B86D1F4606B}"/>
              </a:ext>
            </a:extLst>
          </p:cNvPr>
          <p:cNvSpPr>
            <a:spLocks noGrp="1"/>
          </p:cNvSpPr>
          <p:nvPr>
            <p:ph idx="1"/>
          </p:nvPr>
        </p:nvSpPr>
        <p:spPr>
          <a:xfrm>
            <a:off x="382307" y="116423"/>
            <a:ext cx="5334435" cy="5794520"/>
          </a:xfrm>
        </p:spPr>
        <p:txBody>
          <a:bodyPr anchor="t">
            <a:normAutofit fontScale="92500" lnSpcReduction="10000"/>
          </a:bodyPr>
          <a:lstStyle/>
          <a:p>
            <a:r>
              <a:rPr lang="en-SG" sz="3900" dirty="0"/>
              <a:t>A windmill does not create the wind. It does not control the direction or the strength of the wind either. </a:t>
            </a:r>
          </a:p>
          <a:p>
            <a:pPr marL="0" indent="0">
              <a:buNone/>
            </a:pPr>
            <a:endParaRPr lang="en-SG" sz="900" dirty="0"/>
          </a:p>
          <a:p>
            <a:r>
              <a:rPr lang="en-SG" sz="3900" dirty="0"/>
              <a:t>Its role is simply to be positioned correctly. And when the wind comes, the windmill turns not by its own strength, but by the power of the wind.</a:t>
            </a:r>
          </a:p>
          <a:p>
            <a:endParaRPr lang="en-SG" sz="2200" dirty="0"/>
          </a:p>
        </p:txBody>
      </p:sp>
      <p:pic>
        <p:nvPicPr>
          <p:cNvPr id="8194" name="Picture 2">
            <a:extLst>
              <a:ext uri="{FF2B5EF4-FFF2-40B4-BE49-F238E27FC236}">
                <a16:creationId xmlns:a16="http://schemas.microsoft.com/office/drawing/2014/main" id="{9E2A0560-05DE-8435-F775-0971C43AD994}"/>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099048" y="1381887"/>
            <a:ext cx="5458968" cy="40942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15871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BBEE24F-F2F3-D5F5-5487-7435A86630A6}"/>
            </a:ext>
          </a:extLst>
        </p:cNvPr>
        <p:cNvGrpSpPr/>
        <p:nvPr/>
      </p:nvGrpSpPr>
      <p:grpSpPr>
        <a:xfrm>
          <a:off x="0" y="0"/>
          <a:ext cx="0" cy="0"/>
          <a:chOff x="0" y="0"/>
          <a:chExt cx="0" cy="0"/>
        </a:xfrm>
      </p:grpSpPr>
      <p:sp useBgFill="1">
        <p:nvSpPr>
          <p:cNvPr id="8199" name="Rectangle 8198">
            <a:extLst>
              <a:ext uri="{FF2B5EF4-FFF2-40B4-BE49-F238E27FC236}">
                <a16:creationId xmlns:a16="http://schemas.microsoft.com/office/drawing/2014/main" id="{914F8FC5-F033-5F33-618C-81F9DEFDF3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01" name="sketch line">
            <a:extLst>
              <a:ext uri="{FF2B5EF4-FFF2-40B4-BE49-F238E27FC236}">
                <a16:creationId xmlns:a16="http://schemas.microsoft.com/office/drawing/2014/main" id="{10876DB3-D024-8239-AD25-D3185F4322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2CDDF83-745A-60D8-56F9-1F0E03C82BC0}"/>
              </a:ext>
            </a:extLst>
          </p:cNvPr>
          <p:cNvSpPr>
            <a:spLocks noGrp="1"/>
          </p:cNvSpPr>
          <p:nvPr>
            <p:ph idx="1"/>
          </p:nvPr>
        </p:nvSpPr>
        <p:spPr>
          <a:xfrm>
            <a:off x="382307" y="167939"/>
            <a:ext cx="5334435" cy="6522121"/>
          </a:xfrm>
        </p:spPr>
        <p:txBody>
          <a:bodyPr anchor="t">
            <a:normAutofit lnSpcReduction="10000"/>
          </a:bodyPr>
          <a:lstStyle/>
          <a:p>
            <a:r>
              <a:rPr lang="en-SG" sz="3600" dirty="0"/>
              <a:t>God’s power and guidance are like the wind that turns a windmill and we, needless to say, are like the windmill. </a:t>
            </a:r>
          </a:p>
          <a:p>
            <a:r>
              <a:rPr lang="en-SG" sz="3600" dirty="0"/>
              <a:t>Just like a windmill which must be rightly positioned to catch the wind, we need to be aligned with God before His power and guidance could move through us. </a:t>
            </a:r>
          </a:p>
          <a:p>
            <a:endParaRPr lang="en-SG" sz="2200" dirty="0"/>
          </a:p>
        </p:txBody>
      </p:sp>
      <p:pic>
        <p:nvPicPr>
          <p:cNvPr id="8194" name="Picture 2">
            <a:extLst>
              <a:ext uri="{FF2B5EF4-FFF2-40B4-BE49-F238E27FC236}">
                <a16:creationId xmlns:a16="http://schemas.microsoft.com/office/drawing/2014/main" id="{F9B30F1E-67B9-21AA-5120-50AFD732366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099048" y="1381887"/>
            <a:ext cx="5458968" cy="40942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62265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3DBF5E2-BCB5-719B-F1B9-B33852FCEA11}"/>
            </a:ext>
          </a:extLst>
        </p:cNvPr>
        <p:cNvGrpSpPr/>
        <p:nvPr/>
      </p:nvGrpSpPr>
      <p:grpSpPr>
        <a:xfrm>
          <a:off x="0" y="0"/>
          <a:ext cx="0" cy="0"/>
          <a:chOff x="0" y="0"/>
          <a:chExt cx="0" cy="0"/>
        </a:xfrm>
      </p:grpSpPr>
      <p:sp useBgFill="1">
        <p:nvSpPr>
          <p:cNvPr id="8199" name="Rectangle 8198">
            <a:extLst>
              <a:ext uri="{FF2B5EF4-FFF2-40B4-BE49-F238E27FC236}">
                <a16:creationId xmlns:a16="http://schemas.microsoft.com/office/drawing/2014/main" id="{CF4D561D-596B-727B-89DF-1282BB8829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01" name="sketch line">
            <a:extLst>
              <a:ext uri="{FF2B5EF4-FFF2-40B4-BE49-F238E27FC236}">
                <a16:creationId xmlns:a16="http://schemas.microsoft.com/office/drawing/2014/main" id="{6CE99172-6B59-A111-528C-639BE6539E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D70FCAE-57C7-209C-CD75-185EC10CA71D}"/>
              </a:ext>
            </a:extLst>
          </p:cNvPr>
          <p:cNvSpPr>
            <a:spLocks noGrp="1"/>
          </p:cNvSpPr>
          <p:nvPr>
            <p:ph idx="1"/>
          </p:nvPr>
        </p:nvSpPr>
        <p:spPr>
          <a:xfrm>
            <a:off x="300011" y="418175"/>
            <a:ext cx="5334435" cy="5794520"/>
          </a:xfrm>
        </p:spPr>
        <p:txBody>
          <a:bodyPr anchor="t">
            <a:normAutofit/>
          </a:bodyPr>
          <a:lstStyle/>
          <a:p>
            <a:r>
              <a:rPr lang="en-SG" sz="3600" dirty="0"/>
              <a:t>Likewise, God’s power and guidance are not something (that) we can control or manipulate. We cannot simply “switch it on” when we need them.</a:t>
            </a:r>
          </a:p>
          <a:p>
            <a:endParaRPr lang="en-SG" sz="2200" dirty="0"/>
          </a:p>
        </p:txBody>
      </p:sp>
      <p:pic>
        <p:nvPicPr>
          <p:cNvPr id="8194" name="Picture 2">
            <a:extLst>
              <a:ext uri="{FF2B5EF4-FFF2-40B4-BE49-F238E27FC236}">
                <a16:creationId xmlns:a16="http://schemas.microsoft.com/office/drawing/2014/main" id="{8AD98C87-5560-C949-C088-A65B698D2E9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099048" y="1381887"/>
            <a:ext cx="5458968" cy="40942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32830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0F8E075-693D-195C-AE0F-75CD4C713F36}"/>
            </a:ext>
          </a:extLst>
        </p:cNvPr>
        <p:cNvGrpSpPr/>
        <p:nvPr/>
      </p:nvGrpSpPr>
      <p:grpSpPr>
        <a:xfrm>
          <a:off x="0" y="0"/>
          <a:ext cx="0" cy="0"/>
          <a:chOff x="0" y="0"/>
          <a:chExt cx="0" cy="0"/>
        </a:xfrm>
      </p:grpSpPr>
      <p:sp useBgFill="1">
        <p:nvSpPr>
          <p:cNvPr id="8199" name="Rectangle 8198">
            <a:extLst>
              <a:ext uri="{FF2B5EF4-FFF2-40B4-BE49-F238E27FC236}">
                <a16:creationId xmlns:a16="http://schemas.microsoft.com/office/drawing/2014/main" id="{D4F7F216-AE53-E2AF-7A44-12EDCB3555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01" name="sketch line">
            <a:extLst>
              <a:ext uri="{FF2B5EF4-FFF2-40B4-BE49-F238E27FC236}">
                <a16:creationId xmlns:a16="http://schemas.microsoft.com/office/drawing/2014/main" id="{AFD215DE-B053-B694-89BE-B5BBCBEDC4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1514ACD-3252-2318-B60F-D8B92DDBAE7B}"/>
              </a:ext>
            </a:extLst>
          </p:cNvPr>
          <p:cNvSpPr>
            <a:spLocks noGrp="1"/>
          </p:cNvSpPr>
          <p:nvPr>
            <p:ph idx="1"/>
          </p:nvPr>
        </p:nvSpPr>
        <p:spPr>
          <a:xfrm>
            <a:off x="300011" y="418175"/>
            <a:ext cx="5334435" cy="5794520"/>
          </a:xfrm>
        </p:spPr>
        <p:txBody>
          <a:bodyPr anchor="t">
            <a:normAutofit/>
          </a:bodyPr>
          <a:lstStyle/>
          <a:p>
            <a:r>
              <a:rPr lang="en-SG" sz="3600" dirty="0"/>
              <a:t>It’s only when our lives are rightly positioned before God and aligned with His will through obedience and submission that we can then experience His power and guidance at work in our lives.</a:t>
            </a:r>
          </a:p>
          <a:p>
            <a:endParaRPr lang="en-SG" sz="2200" dirty="0"/>
          </a:p>
        </p:txBody>
      </p:sp>
      <p:pic>
        <p:nvPicPr>
          <p:cNvPr id="8194" name="Picture 2">
            <a:extLst>
              <a:ext uri="{FF2B5EF4-FFF2-40B4-BE49-F238E27FC236}">
                <a16:creationId xmlns:a16="http://schemas.microsoft.com/office/drawing/2014/main" id="{D38DEB4D-E116-664E-677E-BD0546BB847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099048" y="1381887"/>
            <a:ext cx="5458968" cy="40942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320656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538D9D"/>
      </a:hlink>
      <a:folHlink>
        <a:srgbClr val="A5738E"/>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3A418E6B-C5F0-4B95-8D77-61E3EF3B5DF5}"/>
    </a:ext>
  </a:extLst>
</a:theme>
</file>

<file path=docProps/app.xml><?xml version="1.0" encoding="utf-8"?>
<Properties xmlns="http://schemas.openxmlformats.org/officeDocument/2006/extended-properties" xmlns:vt="http://schemas.openxmlformats.org/officeDocument/2006/docPropsVTypes">
  <Template>Office Theme</Template>
  <TotalTime>82</TotalTime>
  <Words>1975</Words>
  <Application>Microsoft Office PowerPoint</Application>
  <PresentationFormat>Widescreen</PresentationFormat>
  <Paragraphs>85</Paragraphs>
  <Slides>39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39</vt:i4>
      </vt:variant>
    </vt:vector>
  </HeadingPairs>
  <TitlesOfParts>
    <vt:vector size="44" baseType="lpstr">
      <vt:lpstr>Aptos</vt:lpstr>
      <vt:lpstr>Aptos Display</vt:lpstr>
      <vt:lpstr>Arial</vt:lpstr>
      <vt:lpstr>Calibri</vt:lpstr>
      <vt:lpstr>Office Theme</vt:lpstr>
      <vt:lpstr>Renewal at Gilgal</vt:lpstr>
      <vt:lpstr>Joshua 5:1-15 </vt:lpstr>
      <vt:lpstr>Joshua 5:1-15 </vt:lpstr>
      <vt:lpstr>Joshua 5:1-15 </vt:lpstr>
      <vt:lpstr>Joshua 5:1-15 </vt:lpstr>
      <vt:lpstr>Joshua 5:1-15 </vt:lpstr>
      <vt:lpstr>Joshua 5:1-15 </vt:lpstr>
      <vt:lpstr>Who Was The Superhero You Grew Up With? </vt:lpstr>
      <vt:lpstr>PowerPoint Presentation</vt:lpstr>
      <vt:lpstr>PowerPoint Presentation</vt:lpstr>
      <vt:lpstr>PowerPoint Presentation</vt:lpstr>
      <vt:lpstr>“The real power did not come from Prince Adam himself, but from being connected to a power greater than himself.” </vt:lpstr>
      <vt:lpstr>“Likewise, as Christians, we are not meant to rely on our own strength or wisdom to live victoriously, but on God’s power and guidance.” </vt:lpstr>
      <vt:lpstr>For Personal Reflection:</vt:lpstr>
      <vt:lpstr>Joshua 5:1 </vt:lpstr>
      <vt:lpstr>Joshua 5:2-5 </vt:lpstr>
      <vt:lpstr>For Modern Circumcision Surgery:</vt:lpstr>
      <vt:lpstr>“Geographically, Jericho Was Only About 1.5–3 km Away!”</vt:lpstr>
      <vt:lpstr>Joshua 5:8 </vt:lpstr>
      <vt:lpstr>Wiersbe Bible Commentary</vt:lpstr>
      <vt:lpstr>For Personal Reflection:</vt:lpstr>
      <vt:lpstr>Online Article: “Why You Should Accept Help Even When You Think You Don’t Need It.” </vt:lpstr>
      <vt:lpstr>Online Article: “Why You Should Accept Help Even When You Think You Don’t Need It.” </vt:lpstr>
      <vt:lpstr>Online Article: “Why You Should Accept Help Even When You Think You Don’t Need It.” </vt:lpstr>
      <vt:lpstr>Online Article: “Why You Should Accept Help Even When You Think You Don’t Need It.” </vt:lpstr>
      <vt:lpstr>“Just as the Israelites relied on God’s power and guidance to conquer the Promised Land, we too are called to depend on God to live a victorious life here on earth.” </vt:lpstr>
      <vt:lpstr>(1) The Need to Restore and Renew Our Relationship with God  </vt:lpstr>
      <vt:lpstr>Joshua 5:9-10 </vt:lpstr>
      <vt:lpstr>Romans 2:28-29</vt:lpstr>
      <vt:lpstr>For Personal Reflection:</vt:lpstr>
      <vt:lpstr>(2) The Need to Surrender to God, Not Just Ask Him to Bless Our Plans  </vt:lpstr>
      <vt:lpstr>Joshua 5:13-15 </vt:lpstr>
      <vt:lpstr>Proverbs 3:5-6 </vt:lpstr>
      <vt:lpstr>For Personal Reflection:</vt:lpstr>
      <vt:lpstr>Conclusion:  </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Joshua Loo</dc:creator>
  <cp:lastModifiedBy>Joshua Loo</cp:lastModifiedBy>
  <cp:revision>15</cp:revision>
  <dcterms:created xsi:type="dcterms:W3CDTF">2026-02-14T22:31:33Z</dcterms:created>
  <dcterms:modified xsi:type="dcterms:W3CDTF">2026-02-14T23:54:11Z</dcterms:modified>
</cp:coreProperties>
</file>